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3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0971" autoAdjust="0"/>
  </p:normalViewPr>
  <p:slideViewPr>
    <p:cSldViewPr>
      <p:cViewPr>
        <p:scale>
          <a:sx n="100" d="100"/>
          <a:sy n="100" d="100"/>
        </p:scale>
        <p:origin x="-194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C34E43-ACCD-4784-A62D-93731C9D7833}" type="datetimeFigureOut">
              <a:rPr lang="en-US" smtClean="0"/>
              <a:t>2017/07/10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2B0053-35BC-4DB8-AC30-6A85E0792F2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4E43-ACCD-4784-A62D-93731C9D7833}" type="datetimeFigureOut">
              <a:rPr lang="en-US" smtClean="0"/>
              <a:t>2017/07/10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0053-35BC-4DB8-AC30-6A85E0792F2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4E43-ACCD-4784-A62D-93731C9D7833}" type="datetimeFigureOut">
              <a:rPr lang="en-US" smtClean="0"/>
              <a:t>2017/07/10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0053-35BC-4DB8-AC30-6A85E0792F2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4E43-ACCD-4784-A62D-93731C9D7833}" type="datetimeFigureOut">
              <a:rPr lang="en-US" smtClean="0"/>
              <a:t>2017/07/10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0053-35BC-4DB8-AC30-6A85E0792F2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4E43-ACCD-4784-A62D-93731C9D7833}" type="datetimeFigureOut">
              <a:rPr lang="en-US" smtClean="0"/>
              <a:t>2017/07/10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0053-35BC-4DB8-AC30-6A85E0792F2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4E43-ACCD-4784-A62D-93731C9D7833}" type="datetimeFigureOut">
              <a:rPr lang="en-US" smtClean="0"/>
              <a:t>2017/07/10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0053-35BC-4DB8-AC30-6A85E0792F2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4E43-ACCD-4784-A62D-93731C9D7833}" type="datetimeFigureOut">
              <a:rPr lang="en-US" smtClean="0"/>
              <a:t>2017/07/10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0053-35BC-4DB8-AC30-6A85E0792F22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4E43-ACCD-4784-A62D-93731C9D7833}" type="datetimeFigureOut">
              <a:rPr lang="en-US" smtClean="0"/>
              <a:t>2017/07/10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0053-35BC-4DB8-AC30-6A85E0792F22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4E43-ACCD-4784-A62D-93731C9D7833}" type="datetimeFigureOut">
              <a:rPr lang="en-US" smtClean="0"/>
              <a:t>2017/07/10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0053-35BC-4DB8-AC30-6A85E0792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4E43-ACCD-4784-A62D-93731C9D7833}" type="datetimeFigureOut">
              <a:rPr lang="en-US" smtClean="0"/>
              <a:t>2017/07/10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0053-35BC-4DB8-AC30-6A85E0792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4E43-ACCD-4784-A62D-93731C9D7833}" type="datetimeFigureOut">
              <a:rPr lang="en-US" smtClean="0"/>
              <a:t>2017/07/10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B0053-35BC-4DB8-AC30-6A85E0792F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FC34E43-ACCD-4784-A62D-93731C9D7833}" type="datetimeFigureOut">
              <a:rPr lang="en-US" smtClean="0"/>
              <a:t>2017/07/10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52B0053-35BC-4DB8-AC30-6A85E0792F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133601"/>
            <a:ext cx="6588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dirty="0" smtClean="0">
                <a:solidFill>
                  <a:schemeClr val="tx2">
                    <a:lumMod val="75000"/>
                  </a:schemeClr>
                </a:solidFill>
                <a:cs typeface="B Esfehan" pitchFamily="2" charset="-78"/>
              </a:rPr>
              <a:t>بسم الله الرحمن الرحیم</a:t>
            </a:r>
            <a:endParaRPr lang="en-US" sz="6000" dirty="0">
              <a:solidFill>
                <a:schemeClr val="tx2">
                  <a:lumMod val="75000"/>
                </a:schemeClr>
              </a:solidFill>
              <a:cs typeface="B Esfeh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6078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9"/>
          <a:stretch/>
        </p:blipFill>
        <p:spPr bwMode="auto">
          <a:xfrm>
            <a:off x="1" y="152400"/>
            <a:ext cx="9144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9455" y="5438775"/>
            <a:ext cx="8525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1600" dirty="0" smtClean="0">
                <a:cs typeface="B Titr" pitchFamily="2" charset="-78"/>
              </a:rPr>
              <a:t>در صورت تکمیل ناقص فرم درخواست گزینه مربوطه به رنگ قرمز مشخص و پیام اطلاعات را کامل کنید نمایان می شود</a:t>
            </a:r>
            <a:endParaRPr lang="en-US" sz="1600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643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3"/>
          <a:stretch/>
        </p:blipFill>
        <p:spPr bwMode="auto">
          <a:xfrm>
            <a:off x="0" y="152400"/>
            <a:ext cx="9143999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962400" y="5867400"/>
            <a:ext cx="990600" cy="4572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5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3"/>
          <a:stretch/>
        </p:blipFill>
        <p:spPr bwMode="auto">
          <a:xfrm>
            <a:off x="0" y="304800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6324600"/>
            <a:ext cx="6934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بعد از کلیک ثبت اطلاعات میتوانید اطلاعات ثبت درخواست اعزام را مشاهده کنید</a:t>
            </a:r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59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6"/>
          <a:stretch/>
        </p:blipFill>
        <p:spPr bwMode="auto">
          <a:xfrm>
            <a:off x="0" y="3048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153400" y="685800"/>
            <a:ext cx="762000" cy="381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9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6"/>
          <a:stretch/>
        </p:blipFill>
        <p:spPr bwMode="auto">
          <a:xfrm>
            <a:off x="0" y="152400"/>
            <a:ext cx="9144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7467600" y="609600"/>
            <a:ext cx="685800" cy="381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810000" y="4343400"/>
            <a:ext cx="1600200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686800" y="3124200"/>
            <a:ext cx="304800" cy="381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71768" y="5334000"/>
            <a:ext cx="4181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 smtClean="0">
                <a:cs typeface="B Titr" pitchFamily="2" charset="-78"/>
              </a:rPr>
              <a:t>جهت چاپ فرم اعزام :</a:t>
            </a:r>
          </a:p>
          <a:p>
            <a:pPr algn="r"/>
            <a:r>
              <a:rPr lang="fa-IR" dirty="0" smtClean="0">
                <a:cs typeface="B Titr" pitchFamily="2" charset="-78"/>
              </a:rPr>
              <a:t>1-گزینه چاپ فرم نهایی اعزام را کلیک کنید.</a:t>
            </a:r>
          </a:p>
          <a:p>
            <a:pPr algn="r"/>
            <a:r>
              <a:rPr lang="fa-IR" dirty="0" smtClean="0">
                <a:cs typeface="B Titr" pitchFamily="2" charset="-78"/>
              </a:rPr>
              <a:t>2-شماره درخواست را کلیک کنید.</a:t>
            </a:r>
          </a:p>
          <a:p>
            <a:pPr algn="r"/>
            <a:r>
              <a:rPr lang="fa-IR" dirty="0" smtClean="0">
                <a:cs typeface="B Titr" pitchFamily="2" charset="-78"/>
              </a:rPr>
              <a:t>3-گزینه چاپ فرم نهایی را انتخاب کنید.</a:t>
            </a:r>
            <a:endParaRPr lang="en-US" dirty="0"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328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9"/>
          <a:stretch/>
        </p:blipFill>
        <p:spPr bwMode="auto">
          <a:xfrm>
            <a:off x="1" y="2286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" y="1905000"/>
            <a:ext cx="390524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3796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0"/>
          <a:stretch/>
        </p:blipFill>
        <p:spPr bwMode="auto">
          <a:xfrm>
            <a:off x="0" y="228600"/>
            <a:ext cx="9144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524000" y="2209800"/>
            <a:ext cx="381000" cy="381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1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838200"/>
            <a:ext cx="6777318" cy="1731982"/>
          </a:xfrm>
        </p:spPr>
        <p:txBody>
          <a:bodyPr/>
          <a:lstStyle/>
          <a:p>
            <a:pPr rtl="1"/>
            <a:r>
              <a:rPr lang="fa-IR" sz="3600" dirty="0" smtClean="0">
                <a:cs typeface="B Badr" pitchFamily="2" charset="-78"/>
              </a:rPr>
              <a:t>آموزش سامانه </a:t>
            </a:r>
            <a:r>
              <a:rPr lang="en-US" sz="3600" dirty="0" smtClean="0">
                <a:cs typeface="B Badr" pitchFamily="2" charset="-78"/>
              </a:rPr>
              <a:t>MCMC</a:t>
            </a:r>
            <a:r>
              <a:rPr lang="fa-IR" sz="3600" dirty="0" smtClean="0">
                <a:cs typeface="B Badr" pitchFamily="2" charset="-78"/>
              </a:rPr>
              <a:t> جهت کاربران زایشگاه مستقل و تسهیلات زایمانی</a:t>
            </a:r>
            <a:endParaRPr lang="en-US" sz="3600" dirty="0">
              <a:cs typeface="B Bad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962400"/>
            <a:ext cx="6400800" cy="1752600"/>
          </a:xfrm>
        </p:spPr>
        <p:txBody>
          <a:bodyPr>
            <a:normAutofit/>
          </a:bodyPr>
          <a:lstStyle/>
          <a:p>
            <a:r>
              <a:rPr lang="fa-IR" sz="3600" dirty="0" smtClean="0">
                <a:cs typeface="B Badr" pitchFamily="2" charset="-78"/>
              </a:rPr>
              <a:t>ستاد هدایت و مرکز پایش مراقبتهای پزشکی دانشگاه علوم پزشکی اصفهان</a:t>
            </a:r>
            <a:endParaRPr lang="en-US" sz="3600" dirty="0">
              <a:cs typeface="B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92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6" t="16890" r="33073" b="6968"/>
          <a:stretch/>
        </p:blipFill>
        <p:spPr bwMode="auto">
          <a:xfrm>
            <a:off x="1776248" y="-21022"/>
            <a:ext cx="5486400" cy="6879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51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2" t="17094" r="32844" b="7337"/>
          <a:stretch/>
        </p:blipFill>
        <p:spPr bwMode="auto">
          <a:xfrm>
            <a:off x="1905000" y="0"/>
            <a:ext cx="525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1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4" t="10183" r="30811" b="4152"/>
          <a:stretch/>
        </p:blipFill>
        <p:spPr bwMode="auto">
          <a:xfrm>
            <a:off x="1707861" y="85169"/>
            <a:ext cx="5607339" cy="6696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86400" y="5475890"/>
            <a:ext cx="1066800" cy="609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37761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" y="-2890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038600" y="5867400"/>
            <a:ext cx="1447800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6" t="-2273" r="316" b="3997"/>
          <a:stretch/>
        </p:blipFill>
        <p:spPr bwMode="auto">
          <a:xfrm>
            <a:off x="0" y="0"/>
            <a:ext cx="9144000" cy="658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24800" y="6324600"/>
            <a:ext cx="381000" cy="265386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962400" y="1752600"/>
            <a:ext cx="1219200" cy="1066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77000" y="1922502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Titr" pitchFamily="2" charset="-78"/>
              </a:rPr>
              <a:t>کلیک گزینه کارتابل</a:t>
            </a:r>
            <a:endParaRPr lang="en-US" dirty="0">
              <a:cs typeface="B Titr" pitchFamily="2" charset="-78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410200" y="1922502"/>
            <a:ext cx="1066800" cy="457200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5"/>
          <a:stretch/>
        </p:blipFill>
        <p:spPr bwMode="auto">
          <a:xfrm>
            <a:off x="0" y="1524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400800" y="1381125"/>
            <a:ext cx="2590800" cy="5334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38400" y="4876800"/>
            <a:ext cx="6543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1600" dirty="0" smtClean="0">
                <a:cs typeface="B Titr" pitchFamily="2" charset="-78"/>
              </a:rPr>
              <a:t>جهت ثبت و ویرایش درخواست اعزام از گزینه ثبت و ویرایش اعزام درمانگاه استفاده نمایید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772400" y="2514600"/>
            <a:ext cx="762000" cy="3048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8010524" y="2971800"/>
            <a:ext cx="447675" cy="1905000"/>
          </a:xfrm>
          <a:prstGeom prst="downArrow">
            <a:avLst/>
          </a:prstGeom>
          <a:solidFill>
            <a:srgbClr val="00B05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0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6"/>
          <a:stretch/>
        </p:blipFill>
        <p:spPr bwMode="auto">
          <a:xfrm>
            <a:off x="0" y="7620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038600" y="6248400"/>
            <a:ext cx="838200" cy="3810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3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242</TotalTime>
  <Words>105</Words>
  <Application>Microsoft Office PowerPoint</Application>
  <PresentationFormat>On-screen Show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Hardcover</vt:lpstr>
      <vt:lpstr>PowerPoint Presentation</vt:lpstr>
      <vt:lpstr>آموزش سامانه MCMC جهت کاربران زایشگاه مستقل و تسهیلات زایمانی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labs</dc:creator>
  <cp:lastModifiedBy>labs</cp:lastModifiedBy>
  <cp:revision>21</cp:revision>
  <dcterms:created xsi:type="dcterms:W3CDTF">2017-07-08T18:08:45Z</dcterms:created>
  <dcterms:modified xsi:type="dcterms:W3CDTF">2017-07-10T18:00:42Z</dcterms:modified>
</cp:coreProperties>
</file>