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57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3" d="100"/>
          <a:sy n="63" d="100"/>
        </p:scale>
        <p:origin x="-120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53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940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235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339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67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535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800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11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24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27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00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3A0C8-D587-452F-A74E-274DB63241B9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279AE-35C7-4512-87EE-F012BBF40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629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Drug doses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Shiva Seyrafian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56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83" y="309488"/>
            <a:ext cx="11834776" cy="618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0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35" y="314247"/>
            <a:ext cx="11936492" cy="629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1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23" y="604901"/>
            <a:ext cx="12019589" cy="595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51" y="309489"/>
            <a:ext cx="12010031" cy="618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5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26" y="253218"/>
            <a:ext cx="11907273" cy="624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54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95" y="225083"/>
            <a:ext cx="11921281" cy="642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28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69" y="168812"/>
            <a:ext cx="11778536" cy="648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8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99" y="48661"/>
            <a:ext cx="12025221" cy="676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81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3" y="140678"/>
            <a:ext cx="12071650" cy="655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8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8" y="0"/>
            <a:ext cx="120642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97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22" y="140676"/>
            <a:ext cx="11897928" cy="671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28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02" y="281354"/>
            <a:ext cx="11939349" cy="627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2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33" y="407962"/>
            <a:ext cx="11881311" cy="617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97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65" y="407964"/>
            <a:ext cx="11897180" cy="616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92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49" y="196948"/>
            <a:ext cx="11941429" cy="638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31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8" y="253218"/>
            <a:ext cx="12097871" cy="652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5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7" y="562708"/>
            <a:ext cx="12067370" cy="576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08" y="366275"/>
            <a:ext cx="12067024" cy="606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3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</Words>
  <Application>Microsoft Office PowerPoint</Application>
  <PresentationFormat>Custom</PresentationFormat>
  <Paragraphs>20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Drug doses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 doses</dc:title>
  <dc:creator>shiva</dc:creator>
  <cp:lastModifiedBy>Windows User</cp:lastModifiedBy>
  <cp:revision>2</cp:revision>
  <dcterms:created xsi:type="dcterms:W3CDTF">2022-06-02T04:59:21Z</dcterms:created>
  <dcterms:modified xsi:type="dcterms:W3CDTF">2022-06-02T06:37:15Z</dcterms:modified>
</cp:coreProperties>
</file>