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90" r:id="rId2"/>
    <p:sldId id="29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.R.I" initials="A" lastIdx="1" clrIdx="0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3DB"/>
    <a:srgbClr val="E56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6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39797836374097"/>
          <c:y val="0.12239199398265065"/>
          <c:w val="0.86502617595334941"/>
          <c:h val="0.625425440716797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مثبت آنفلوانزا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3F-4DB9-AF04-2873C7233B9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3F-4DB9-AF04-2873C7233B93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F7-4864-A280-BBFA4BA5E09D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E9-4D03-9ADC-B1D6DC16456C}"/>
                </c:ext>
              </c:extLst>
            </c:dLbl>
            <c:spPr>
              <a:solidFill>
                <a:schemeClr val="lt1"/>
              </a:solidFill>
              <a:ln w="15875" cap="rnd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یکم تا دوم شهریور1403</c:v>
                </c:pt>
                <c:pt idx="1">
                  <c:v>سوم تا نهم شهریور </c:v>
                </c:pt>
                <c:pt idx="2">
                  <c:v>دهم تا شانزدهم شهریور </c:v>
                </c:pt>
                <c:pt idx="3">
                  <c:v>هفدهم تا بیست و سوم شهریور</c:v>
                </c:pt>
                <c:pt idx="4">
                  <c:v>بیست و چهارم تا سی ام شهریور </c:v>
                </c:pt>
                <c:pt idx="5">
                  <c:v>سی و یکم شهریور تا ششم مهر </c:v>
                </c:pt>
                <c:pt idx="6">
                  <c:v>هفتم تا سیزدهم مهر</c:v>
                </c:pt>
                <c:pt idx="7">
                  <c:v>چهاردهم تا بیستم مهر </c:v>
                </c:pt>
                <c:pt idx="8">
                  <c:v>بیست و یکم تا بیست و هفتم مهر</c:v>
                </c:pt>
                <c:pt idx="9">
                  <c:v>بیست و هشتم مهر تا چهارم آبان </c:v>
                </c:pt>
                <c:pt idx="10">
                  <c:v>پنجم تا یازدهم آبان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D6-4376-A11E-3652A97DC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4660848"/>
        <c:axId val="254662416"/>
      </c:lineChart>
      <c:catAx>
        <c:axId val="254660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2416"/>
        <c:crosses val="autoZero"/>
        <c:auto val="1"/>
        <c:lblAlgn val="ctr"/>
        <c:lblOffset val="100"/>
        <c:noMultiLvlLbl val="0"/>
      </c:catAx>
      <c:valAx>
        <c:axId val="25466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6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3689851268591426E-2"/>
          <c:y val="0.93029579843480747"/>
          <c:w val="0.16474992709244679"/>
          <c:h val="4.98718706494776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0.38211</cdr:x>
      <cdr:y>0.06757</cdr:y>
    </cdr:from>
    <cdr:to>
      <cdr:x>0.79675</cdr:x>
      <cdr:y>0.10811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84376" y="360040"/>
          <a:ext cx="367240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0.5122</cdr:x>
      <cdr:y>0.06757</cdr:y>
    </cdr:from>
    <cdr:to>
      <cdr:x>0.78049</cdr:x>
      <cdr:y>0.25676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36504" y="360040"/>
          <a:ext cx="2376264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  <cdr:relSizeAnchor xmlns:cdr="http://schemas.openxmlformats.org/drawingml/2006/chartDrawing">
    <cdr:from>
      <cdr:x>0.43902</cdr:x>
      <cdr:y>0.08108</cdr:y>
    </cdr:from>
    <cdr:to>
      <cdr:x>0.74797</cdr:x>
      <cdr:y>0.2973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88432" y="432048"/>
          <a:ext cx="2736304" cy="1152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endParaRPr lang="fa-IR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63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46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3997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60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1524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9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41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6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7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43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5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6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6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4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0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45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7A4904E1-4D61-492B-A628-7A3A01B9F7A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05/05/1446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1"/>
            <a:fld id="{96E22587-EC67-4A93-84A1-AD1FF94FC7B2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68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055043" y="583769"/>
            <a:ext cx="9275566" cy="1280890"/>
          </a:xfrm>
        </p:spPr>
        <p:txBody>
          <a:bodyPr>
            <a:noAutofit/>
          </a:bodyPr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روند هفتگی درصد مثبت شدن </a:t>
            </a:r>
            <a:r>
              <a:rPr lang="fa-IR" sz="2000" dirty="0">
                <a:cs typeface="B Titr" panose="00000700000000000000" pitchFamily="2" charset="-78"/>
              </a:rPr>
              <a:t>موارد آزمایش تشخیص مولکولی آنفلوانزا دانشگاه علوم پزشکی اصفهان</a:t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dirty="0">
                <a:cs typeface="B Titr" panose="00000700000000000000" pitchFamily="2" charset="-78"/>
              </a:rPr>
              <a:t>از یکم شهریور1403 تا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11 </a:t>
            </a:r>
            <a:r>
              <a:rPr lang="fa-IR" sz="2000" dirty="0">
                <a:cs typeface="B Titr" panose="00000700000000000000" pitchFamily="2" charset="-78"/>
              </a:rPr>
              <a:t>آبان 1403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838206"/>
              </p:ext>
            </p:extLst>
          </p:nvPr>
        </p:nvGraphicFramePr>
        <p:xfrm>
          <a:off x="609600" y="1559664"/>
          <a:ext cx="10972800" cy="512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3583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18F02A-860B-4849-AD2E-F671C226C2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3" t="21746" r="3216" b="15120"/>
          <a:stretch/>
        </p:blipFill>
        <p:spPr>
          <a:xfrm>
            <a:off x="1603513" y="742122"/>
            <a:ext cx="10018644" cy="5035827"/>
          </a:xfrm>
        </p:spPr>
      </p:pic>
    </p:spTree>
    <p:extLst>
      <p:ext uri="{BB962C8B-B14F-4D97-AF65-F5344CB8AC3E}">
        <p14:creationId xmlns:p14="http://schemas.microsoft.com/office/powerpoint/2010/main" val="67162434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7931</TotalTime>
  <Words>22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Century Gothic</vt:lpstr>
      <vt:lpstr>Wingdings 3</vt:lpstr>
      <vt:lpstr>Wisp</vt:lpstr>
      <vt:lpstr>روند هفتگی درصد مثبت شدن موارد آزمایش تشخیص مولکولی آنفلوانزا دانشگاه علوم پزشکی اصفهان از یکم شهریور1403 تا 11 آبان 1403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Dr.Farsi</dc:creator>
  <cp:lastModifiedBy>A.R.I</cp:lastModifiedBy>
  <cp:revision>1608</cp:revision>
  <dcterms:created xsi:type="dcterms:W3CDTF">2021-12-04T08:26:36Z</dcterms:created>
  <dcterms:modified xsi:type="dcterms:W3CDTF">2024-11-07T06:47:54Z</dcterms:modified>
</cp:coreProperties>
</file>