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tags/tag1.xml" ContentType="application/vnd.openxmlformats-officedocument.presentationml.tags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tags/tag2.xml" ContentType="application/vnd.openxmlformats-officedocument.presentationml.tags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74" r:id="rId2"/>
    <p:sldMasterId id="2147483675" r:id="rId3"/>
    <p:sldMasterId id="2147483676" r:id="rId4"/>
    <p:sldMasterId id="2147483677" r:id="rId5"/>
    <p:sldMasterId id="2147483678" r:id="rId6"/>
    <p:sldMasterId id="2147483679" r:id="rId7"/>
    <p:sldMasterId id="2147483680" r:id="rId8"/>
    <p:sldMasterId id="2147483681" r:id="rId9"/>
    <p:sldMasterId id="2147483682" r:id="rId10"/>
    <p:sldMasterId id="2147483683" r:id="rId11"/>
    <p:sldMasterId id="2147483684" r:id="rId12"/>
    <p:sldMasterId id="2147483697" r:id="rId13"/>
  </p:sldMasterIdLst>
  <p:notesMasterIdLst>
    <p:notesMasterId r:id="rId197"/>
  </p:notesMasterIdLst>
  <p:sldIdLst>
    <p:sldId id="256" r:id="rId14"/>
    <p:sldId id="258" r:id="rId15"/>
    <p:sldId id="422" r:id="rId16"/>
    <p:sldId id="423" r:id="rId17"/>
    <p:sldId id="259" r:id="rId18"/>
    <p:sldId id="424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425" r:id="rId44"/>
    <p:sldId id="426" r:id="rId45"/>
    <p:sldId id="284" r:id="rId46"/>
    <p:sldId id="285" r:id="rId47"/>
    <p:sldId id="286" r:id="rId48"/>
    <p:sldId id="287" r:id="rId49"/>
    <p:sldId id="42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33" r:id="rId96"/>
    <p:sldId id="334" r:id="rId97"/>
    <p:sldId id="335" r:id="rId98"/>
    <p:sldId id="336" r:id="rId99"/>
    <p:sldId id="337" r:id="rId100"/>
    <p:sldId id="340" r:id="rId101"/>
    <p:sldId id="341" r:id="rId102"/>
    <p:sldId id="342" r:id="rId103"/>
    <p:sldId id="343" r:id="rId104"/>
    <p:sldId id="344" r:id="rId105"/>
    <p:sldId id="345" r:id="rId106"/>
    <p:sldId id="346" r:id="rId107"/>
    <p:sldId id="347" r:id="rId108"/>
    <p:sldId id="348" r:id="rId109"/>
    <p:sldId id="349" r:id="rId110"/>
    <p:sldId id="350" r:id="rId111"/>
    <p:sldId id="351" r:id="rId112"/>
    <p:sldId id="352" r:id="rId113"/>
    <p:sldId id="492" r:id="rId114"/>
    <p:sldId id="493" r:id="rId115"/>
    <p:sldId id="494" r:id="rId116"/>
    <p:sldId id="495" r:id="rId117"/>
    <p:sldId id="496" r:id="rId118"/>
    <p:sldId id="497" r:id="rId119"/>
    <p:sldId id="498" r:id="rId120"/>
    <p:sldId id="499" r:id="rId121"/>
    <p:sldId id="532" r:id="rId122"/>
    <p:sldId id="533" r:id="rId123"/>
    <p:sldId id="443" r:id="rId124"/>
    <p:sldId id="353" r:id="rId125"/>
    <p:sldId id="354" r:id="rId126"/>
    <p:sldId id="355" r:id="rId127"/>
    <p:sldId id="356" r:id="rId128"/>
    <p:sldId id="357" r:id="rId129"/>
    <p:sldId id="524" r:id="rId130"/>
    <p:sldId id="527" r:id="rId131"/>
    <p:sldId id="526" r:id="rId132"/>
    <p:sldId id="358" r:id="rId133"/>
    <p:sldId id="359" r:id="rId134"/>
    <p:sldId id="360" r:id="rId135"/>
    <p:sldId id="361" r:id="rId136"/>
    <p:sldId id="528" r:id="rId137"/>
    <p:sldId id="362" r:id="rId138"/>
    <p:sldId id="363" r:id="rId139"/>
    <p:sldId id="364" r:id="rId140"/>
    <p:sldId id="530" r:id="rId141"/>
    <p:sldId id="531" r:id="rId142"/>
    <p:sldId id="365" r:id="rId143"/>
    <p:sldId id="366" r:id="rId144"/>
    <p:sldId id="367" r:id="rId145"/>
    <p:sldId id="368" r:id="rId146"/>
    <p:sldId id="369" r:id="rId147"/>
    <p:sldId id="370" r:id="rId148"/>
    <p:sldId id="371" r:id="rId149"/>
    <p:sldId id="372" r:id="rId150"/>
    <p:sldId id="373" r:id="rId151"/>
    <p:sldId id="374" r:id="rId152"/>
    <p:sldId id="375" r:id="rId153"/>
    <p:sldId id="376" r:id="rId154"/>
    <p:sldId id="377" r:id="rId155"/>
    <p:sldId id="378" r:id="rId156"/>
    <p:sldId id="379" r:id="rId157"/>
    <p:sldId id="380" r:id="rId158"/>
    <p:sldId id="381" r:id="rId159"/>
    <p:sldId id="382" r:id="rId160"/>
    <p:sldId id="383" r:id="rId161"/>
    <p:sldId id="384" r:id="rId162"/>
    <p:sldId id="385" r:id="rId163"/>
    <p:sldId id="386" r:id="rId164"/>
    <p:sldId id="387" r:id="rId165"/>
    <p:sldId id="388" r:id="rId166"/>
    <p:sldId id="389" r:id="rId167"/>
    <p:sldId id="390" r:id="rId168"/>
    <p:sldId id="391" r:id="rId169"/>
    <p:sldId id="392" r:id="rId170"/>
    <p:sldId id="393" r:id="rId171"/>
    <p:sldId id="394" r:id="rId172"/>
    <p:sldId id="395" r:id="rId173"/>
    <p:sldId id="396" r:id="rId174"/>
    <p:sldId id="397" r:id="rId175"/>
    <p:sldId id="398" r:id="rId176"/>
    <p:sldId id="399" r:id="rId177"/>
    <p:sldId id="400" r:id="rId178"/>
    <p:sldId id="401" r:id="rId179"/>
    <p:sldId id="402" r:id="rId180"/>
    <p:sldId id="403" r:id="rId181"/>
    <p:sldId id="404" r:id="rId182"/>
    <p:sldId id="405" r:id="rId183"/>
    <p:sldId id="406" r:id="rId184"/>
    <p:sldId id="407" r:id="rId185"/>
    <p:sldId id="408" r:id="rId186"/>
    <p:sldId id="409" r:id="rId187"/>
    <p:sldId id="410" r:id="rId188"/>
    <p:sldId id="411" r:id="rId189"/>
    <p:sldId id="412" r:id="rId190"/>
    <p:sldId id="413" r:id="rId191"/>
    <p:sldId id="414" r:id="rId192"/>
    <p:sldId id="415" r:id="rId193"/>
    <p:sldId id="416" r:id="rId194"/>
    <p:sldId id="417" r:id="rId195"/>
    <p:sldId id="418" r:id="rId19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63" Type="http://schemas.openxmlformats.org/officeDocument/2006/relationships/slide" Target="slides/slide50.xml"/><Relationship Id="rId84" Type="http://schemas.openxmlformats.org/officeDocument/2006/relationships/slide" Target="slides/slide71.xml"/><Relationship Id="rId138" Type="http://schemas.openxmlformats.org/officeDocument/2006/relationships/slide" Target="slides/slide125.xml"/><Relationship Id="rId159" Type="http://schemas.openxmlformats.org/officeDocument/2006/relationships/slide" Target="slides/slide146.xml"/><Relationship Id="rId170" Type="http://schemas.openxmlformats.org/officeDocument/2006/relationships/slide" Target="slides/slide157.xml"/><Relationship Id="rId191" Type="http://schemas.openxmlformats.org/officeDocument/2006/relationships/slide" Target="slides/slide178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53" Type="http://schemas.openxmlformats.org/officeDocument/2006/relationships/slide" Target="slides/slide40.xml"/><Relationship Id="rId74" Type="http://schemas.openxmlformats.org/officeDocument/2006/relationships/slide" Target="slides/slide61.xml"/><Relationship Id="rId128" Type="http://schemas.openxmlformats.org/officeDocument/2006/relationships/slide" Target="slides/slide115.xml"/><Relationship Id="rId149" Type="http://schemas.openxmlformats.org/officeDocument/2006/relationships/slide" Target="slides/slide13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2.xml"/><Relationship Id="rId160" Type="http://schemas.openxmlformats.org/officeDocument/2006/relationships/slide" Target="slides/slide147.xml"/><Relationship Id="rId181" Type="http://schemas.openxmlformats.org/officeDocument/2006/relationships/slide" Target="slides/slide168.xml"/><Relationship Id="rId22" Type="http://schemas.openxmlformats.org/officeDocument/2006/relationships/slide" Target="slides/slide9.xml"/><Relationship Id="rId43" Type="http://schemas.openxmlformats.org/officeDocument/2006/relationships/slide" Target="slides/slide30.xml"/><Relationship Id="rId64" Type="http://schemas.openxmlformats.org/officeDocument/2006/relationships/slide" Target="slides/slide51.xml"/><Relationship Id="rId118" Type="http://schemas.openxmlformats.org/officeDocument/2006/relationships/slide" Target="slides/slide105.xml"/><Relationship Id="rId139" Type="http://schemas.openxmlformats.org/officeDocument/2006/relationships/slide" Target="slides/slide126.xml"/><Relationship Id="rId85" Type="http://schemas.openxmlformats.org/officeDocument/2006/relationships/slide" Target="slides/slide72.xml"/><Relationship Id="rId150" Type="http://schemas.openxmlformats.org/officeDocument/2006/relationships/slide" Target="slides/slide137.xml"/><Relationship Id="rId171" Type="http://schemas.openxmlformats.org/officeDocument/2006/relationships/slide" Target="slides/slide158.xml"/><Relationship Id="rId192" Type="http://schemas.openxmlformats.org/officeDocument/2006/relationships/slide" Target="slides/slide179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20.xml"/><Relationship Id="rId108" Type="http://schemas.openxmlformats.org/officeDocument/2006/relationships/slide" Target="slides/slide95.xml"/><Relationship Id="rId129" Type="http://schemas.openxmlformats.org/officeDocument/2006/relationships/slide" Target="slides/slide116.xml"/><Relationship Id="rId54" Type="http://schemas.openxmlformats.org/officeDocument/2006/relationships/slide" Target="slides/slide41.xml"/><Relationship Id="rId75" Type="http://schemas.openxmlformats.org/officeDocument/2006/relationships/slide" Target="slides/slide62.xml"/><Relationship Id="rId96" Type="http://schemas.openxmlformats.org/officeDocument/2006/relationships/slide" Target="slides/slide83.xml"/><Relationship Id="rId140" Type="http://schemas.openxmlformats.org/officeDocument/2006/relationships/slide" Target="slides/slide127.xml"/><Relationship Id="rId161" Type="http://schemas.openxmlformats.org/officeDocument/2006/relationships/slide" Target="slides/slide148.xml"/><Relationship Id="rId182" Type="http://schemas.openxmlformats.org/officeDocument/2006/relationships/slide" Target="slides/slide169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119" Type="http://schemas.openxmlformats.org/officeDocument/2006/relationships/slide" Target="slides/slide106.xml"/><Relationship Id="rId44" Type="http://schemas.openxmlformats.org/officeDocument/2006/relationships/slide" Target="slides/slide31.xml"/><Relationship Id="rId65" Type="http://schemas.openxmlformats.org/officeDocument/2006/relationships/slide" Target="slides/slide52.xml"/><Relationship Id="rId86" Type="http://schemas.openxmlformats.org/officeDocument/2006/relationships/slide" Target="slides/slide73.xml"/><Relationship Id="rId130" Type="http://schemas.openxmlformats.org/officeDocument/2006/relationships/slide" Target="slides/slide117.xml"/><Relationship Id="rId151" Type="http://schemas.openxmlformats.org/officeDocument/2006/relationships/slide" Target="slides/slide138.xml"/><Relationship Id="rId172" Type="http://schemas.openxmlformats.org/officeDocument/2006/relationships/slide" Target="slides/slide159.xml"/><Relationship Id="rId193" Type="http://schemas.openxmlformats.org/officeDocument/2006/relationships/slide" Target="slides/slide180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20" Type="http://schemas.openxmlformats.org/officeDocument/2006/relationships/slide" Target="slides/slide107.xml"/><Relationship Id="rId141" Type="http://schemas.openxmlformats.org/officeDocument/2006/relationships/slide" Target="slides/slide128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9.xml"/><Relationship Id="rId183" Type="http://schemas.openxmlformats.org/officeDocument/2006/relationships/slide" Target="slides/slide1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slide" Target="slides/slide123.xml"/><Relationship Id="rId157" Type="http://schemas.openxmlformats.org/officeDocument/2006/relationships/slide" Target="slides/slide144.xml"/><Relationship Id="rId178" Type="http://schemas.openxmlformats.org/officeDocument/2006/relationships/slide" Target="slides/slide16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52" Type="http://schemas.openxmlformats.org/officeDocument/2006/relationships/slide" Target="slides/slide139.xml"/><Relationship Id="rId173" Type="http://schemas.openxmlformats.org/officeDocument/2006/relationships/slide" Target="slides/slide160.xml"/><Relationship Id="rId194" Type="http://schemas.openxmlformats.org/officeDocument/2006/relationships/slide" Target="slides/slide181.xml"/><Relationship Id="rId199" Type="http://schemas.openxmlformats.org/officeDocument/2006/relationships/viewProps" Target="view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147" Type="http://schemas.openxmlformats.org/officeDocument/2006/relationships/slide" Target="slides/slide134.xml"/><Relationship Id="rId168" Type="http://schemas.openxmlformats.org/officeDocument/2006/relationships/slide" Target="slides/slide1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142" Type="http://schemas.openxmlformats.org/officeDocument/2006/relationships/slide" Target="slides/slide129.xml"/><Relationship Id="rId163" Type="http://schemas.openxmlformats.org/officeDocument/2006/relationships/slide" Target="slides/slide150.xml"/><Relationship Id="rId184" Type="http://schemas.openxmlformats.org/officeDocument/2006/relationships/slide" Target="slides/slide171.xml"/><Relationship Id="rId189" Type="http://schemas.openxmlformats.org/officeDocument/2006/relationships/slide" Target="slides/slide17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slide" Target="slides/slide124.xml"/><Relationship Id="rId158" Type="http://schemas.openxmlformats.org/officeDocument/2006/relationships/slide" Target="slides/slide145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3" Type="http://schemas.openxmlformats.org/officeDocument/2006/relationships/slide" Target="slides/slide140.xml"/><Relationship Id="rId174" Type="http://schemas.openxmlformats.org/officeDocument/2006/relationships/slide" Target="slides/slide161.xml"/><Relationship Id="rId179" Type="http://schemas.openxmlformats.org/officeDocument/2006/relationships/slide" Target="slides/slide166.xml"/><Relationship Id="rId195" Type="http://schemas.openxmlformats.org/officeDocument/2006/relationships/slide" Target="slides/slide182.xml"/><Relationship Id="rId190" Type="http://schemas.openxmlformats.org/officeDocument/2006/relationships/slide" Target="slides/slide177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slide" Target="slides/slide11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43" Type="http://schemas.openxmlformats.org/officeDocument/2006/relationships/slide" Target="slides/slide130.xml"/><Relationship Id="rId148" Type="http://schemas.openxmlformats.org/officeDocument/2006/relationships/slide" Target="slides/slide135.xml"/><Relationship Id="rId164" Type="http://schemas.openxmlformats.org/officeDocument/2006/relationships/slide" Target="slides/slide151.xml"/><Relationship Id="rId169" Type="http://schemas.openxmlformats.org/officeDocument/2006/relationships/slide" Target="slides/slide156.xml"/><Relationship Id="rId185" Type="http://schemas.openxmlformats.org/officeDocument/2006/relationships/slide" Target="slides/slide17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7.xml"/><Relationship Id="rId26" Type="http://schemas.openxmlformats.org/officeDocument/2006/relationships/slide" Target="slides/slide13.xml"/><Relationship Id="rId47" Type="http://schemas.openxmlformats.org/officeDocument/2006/relationships/slide" Target="slides/slide34.xml"/><Relationship Id="rId68" Type="http://schemas.openxmlformats.org/officeDocument/2006/relationships/slide" Target="slides/slide55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54" Type="http://schemas.openxmlformats.org/officeDocument/2006/relationships/slide" Target="slides/slide141.xml"/><Relationship Id="rId175" Type="http://schemas.openxmlformats.org/officeDocument/2006/relationships/slide" Target="slides/slide162.xml"/><Relationship Id="rId196" Type="http://schemas.openxmlformats.org/officeDocument/2006/relationships/slide" Target="slides/slide183.xml"/><Relationship Id="rId200" Type="http://schemas.openxmlformats.org/officeDocument/2006/relationships/theme" Target="theme/theme1.xml"/><Relationship Id="rId16" Type="http://schemas.openxmlformats.org/officeDocument/2006/relationships/slide" Target="slides/slide3.xml"/><Relationship Id="rId37" Type="http://schemas.openxmlformats.org/officeDocument/2006/relationships/slide" Target="slides/slide24.xml"/><Relationship Id="rId58" Type="http://schemas.openxmlformats.org/officeDocument/2006/relationships/slide" Target="slides/slide45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44" Type="http://schemas.openxmlformats.org/officeDocument/2006/relationships/slide" Target="slides/slide131.xml"/><Relationship Id="rId90" Type="http://schemas.openxmlformats.org/officeDocument/2006/relationships/slide" Target="slides/slide77.xml"/><Relationship Id="rId165" Type="http://schemas.openxmlformats.org/officeDocument/2006/relationships/slide" Target="slides/slide152.xml"/><Relationship Id="rId186" Type="http://schemas.openxmlformats.org/officeDocument/2006/relationships/slide" Target="slides/slide173.xml"/><Relationship Id="rId27" Type="http://schemas.openxmlformats.org/officeDocument/2006/relationships/slide" Target="slides/slide14.xml"/><Relationship Id="rId48" Type="http://schemas.openxmlformats.org/officeDocument/2006/relationships/slide" Target="slides/slide35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34" Type="http://schemas.openxmlformats.org/officeDocument/2006/relationships/slide" Target="slides/slide121.xml"/><Relationship Id="rId80" Type="http://schemas.openxmlformats.org/officeDocument/2006/relationships/slide" Target="slides/slide67.xml"/><Relationship Id="rId155" Type="http://schemas.openxmlformats.org/officeDocument/2006/relationships/slide" Target="slides/slide142.xml"/><Relationship Id="rId176" Type="http://schemas.openxmlformats.org/officeDocument/2006/relationships/slide" Target="slides/slide163.xml"/><Relationship Id="rId197" Type="http://schemas.openxmlformats.org/officeDocument/2006/relationships/notesMaster" Target="notesMasters/notesMaster1.xml"/><Relationship Id="rId201" Type="http://schemas.openxmlformats.org/officeDocument/2006/relationships/tableStyles" Target="tableStyles.xml"/><Relationship Id="rId17" Type="http://schemas.openxmlformats.org/officeDocument/2006/relationships/slide" Target="slides/slide4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24" Type="http://schemas.openxmlformats.org/officeDocument/2006/relationships/slide" Target="slides/slide111.xml"/><Relationship Id="rId70" Type="http://schemas.openxmlformats.org/officeDocument/2006/relationships/slide" Target="slides/slide57.xml"/><Relationship Id="rId91" Type="http://schemas.openxmlformats.org/officeDocument/2006/relationships/slide" Target="slides/slide78.xml"/><Relationship Id="rId145" Type="http://schemas.openxmlformats.org/officeDocument/2006/relationships/slide" Target="slides/slide132.xml"/><Relationship Id="rId166" Type="http://schemas.openxmlformats.org/officeDocument/2006/relationships/slide" Target="slides/slide153.xml"/><Relationship Id="rId187" Type="http://schemas.openxmlformats.org/officeDocument/2006/relationships/slide" Target="slides/slide174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60" Type="http://schemas.openxmlformats.org/officeDocument/2006/relationships/slide" Target="slides/slide47.xml"/><Relationship Id="rId81" Type="http://schemas.openxmlformats.org/officeDocument/2006/relationships/slide" Target="slides/slide68.xml"/><Relationship Id="rId135" Type="http://schemas.openxmlformats.org/officeDocument/2006/relationships/slide" Target="slides/slide122.xml"/><Relationship Id="rId156" Type="http://schemas.openxmlformats.org/officeDocument/2006/relationships/slide" Target="slides/slide143.xml"/><Relationship Id="rId177" Type="http://schemas.openxmlformats.org/officeDocument/2006/relationships/slide" Target="slides/slide164.xml"/><Relationship Id="rId198" Type="http://schemas.openxmlformats.org/officeDocument/2006/relationships/presProps" Target="presProps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50" Type="http://schemas.openxmlformats.org/officeDocument/2006/relationships/slide" Target="slides/slide37.xml"/><Relationship Id="rId104" Type="http://schemas.openxmlformats.org/officeDocument/2006/relationships/slide" Target="slides/slide91.xml"/><Relationship Id="rId125" Type="http://schemas.openxmlformats.org/officeDocument/2006/relationships/slide" Target="slides/slide112.xml"/><Relationship Id="rId146" Type="http://schemas.openxmlformats.org/officeDocument/2006/relationships/slide" Target="slides/slide133.xml"/><Relationship Id="rId167" Type="http://schemas.openxmlformats.org/officeDocument/2006/relationships/slide" Target="slides/slide154.xml"/><Relationship Id="rId188" Type="http://schemas.openxmlformats.org/officeDocument/2006/relationships/slide" Target="slides/slide175.xml"/><Relationship Id="rId71" Type="http://schemas.openxmlformats.org/officeDocument/2006/relationships/slide" Target="slides/slide58.xml"/><Relationship Id="rId92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/>
          </a:p>
        </p:txBody>
      </p:sp>
      <p:sp>
        <p:nvSpPr>
          <p:cNvPr id="417" name="Google Shape;4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18" name="Google Shape;41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/>
          </a:p>
        </p:txBody>
      </p:sp>
      <p:sp>
        <p:nvSpPr>
          <p:cNvPr id="488" name="Google Shape;48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89" name="Google Shape;48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0186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/>
          </a:p>
        </p:txBody>
      </p:sp>
      <p:sp>
        <p:nvSpPr>
          <p:cNvPr id="649" name="Google Shape;64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650" name="Google Shape;650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/>
          </a:p>
        </p:txBody>
      </p:sp>
      <p:sp>
        <p:nvSpPr>
          <p:cNvPr id="658" name="Google Shape;65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659" name="Google Shape;65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/>
          </a:p>
        </p:txBody>
      </p:sp>
      <p:sp>
        <p:nvSpPr>
          <p:cNvPr id="667" name="Google Shape;66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668" name="Google Shape;66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/>
          </a:p>
        </p:txBody>
      </p:sp>
      <p:sp>
        <p:nvSpPr>
          <p:cNvPr id="675" name="Google Shape;67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676" name="Google Shape;67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/>
          </a:p>
        </p:txBody>
      </p:sp>
      <p:sp>
        <p:nvSpPr>
          <p:cNvPr id="684" name="Google Shape;68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685" name="Google Shape;68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/>
          </a:p>
        </p:txBody>
      </p:sp>
      <p:sp>
        <p:nvSpPr>
          <p:cNvPr id="692" name="Google Shape;69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693" name="Google Shape;693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/>
          </a:p>
        </p:txBody>
      </p:sp>
      <p:sp>
        <p:nvSpPr>
          <p:cNvPr id="703" name="Google Shape;70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704" name="Google Shape;704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6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/>
          </a:p>
        </p:txBody>
      </p:sp>
      <p:sp>
        <p:nvSpPr>
          <p:cNvPr id="737" name="Google Shape;73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738" name="Google Shape;73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6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/>
          </a:p>
        </p:txBody>
      </p:sp>
      <p:sp>
        <p:nvSpPr>
          <p:cNvPr id="745" name="Google Shape;74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746" name="Google Shape;746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ctrTitle"/>
          </p:nvPr>
        </p:nvSpPr>
        <p:spPr>
          <a:xfrm>
            <a:off x="914400" y="4343400"/>
            <a:ext cx="7772400" cy="1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9144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>
                <a:effectLst>
                  <a:reflection blurRad="12700" stA="34000" endA="740" endPos="53000" dir="5400000" sy="-100000" algn="bl" rotWithShape="0"/>
                </a:effectLst>
              </a:defRPr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75" tIns="45700" rIns="91425" bIns="45700" anchor="b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lt1"/>
                </a:solidFill>
              </a:defRPr>
            </a:lvl1pPr>
            <a:lvl2pPr lvl="1" algn="ctr" rtl="1">
              <a:spcBef>
                <a:spcPts val="360"/>
              </a:spcBef>
              <a:spcAft>
                <a:spcPts val="0"/>
              </a:spcAft>
              <a:buSzPts val="1620"/>
              <a:buNone/>
              <a:defRPr/>
            </a:lvl2pPr>
            <a:lvl3pPr lvl="2" algn="ctr" rtl="1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1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1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1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1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1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1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7510" algn="r" rtl="1">
              <a:spcBef>
                <a:spcPts val="700"/>
              </a:spcBef>
              <a:spcAft>
                <a:spcPts val="0"/>
              </a:spcAft>
              <a:buSzPts val="2660"/>
              <a:buChar char="▪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88619" algn="r" rtl="1">
              <a:spcBef>
                <a:spcPts val="560"/>
              </a:spcBef>
              <a:spcAft>
                <a:spcPts val="0"/>
              </a:spcAft>
              <a:buSzPts val="2520"/>
              <a:buChar char="🢭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406400" algn="r" rtl="1">
              <a:spcBef>
                <a:spcPts val="560"/>
              </a:spcBef>
              <a:spcAft>
                <a:spcPts val="0"/>
              </a:spcAft>
              <a:buSzPts val="2800"/>
              <a:buChar char="■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406400" algn="r" rtl="1">
              <a:spcBef>
                <a:spcPts val="560"/>
              </a:spcBef>
              <a:spcAft>
                <a:spcPts val="0"/>
              </a:spcAft>
              <a:buSzPts val="2800"/>
              <a:buChar char="🢝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406400" algn="r" rtl="1">
              <a:spcBef>
                <a:spcPts val="560"/>
              </a:spcBef>
              <a:spcAft>
                <a:spcPts val="0"/>
              </a:spcAft>
              <a:buSzPts val="2800"/>
              <a:buChar char="●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cap="none"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 rot="5400000">
            <a:off x="4694250" y="2209789"/>
            <a:ext cx="58515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body" idx="1"/>
          </p:nvPr>
        </p:nvSpPr>
        <p:spPr>
          <a:xfrm rot="5400000">
            <a:off x="617550" y="266689"/>
            <a:ext cx="5851500" cy="5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 rot="5400000">
            <a:off x="2514600" y="184150"/>
            <a:ext cx="45720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685800" y="273050"/>
            <a:ext cx="82296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3600"/>
              <a:buFont typeface="Consolas"/>
              <a:buNone/>
              <a:defRPr sz="3600" b="0"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spcBef>
                <a:spcPts val="700"/>
              </a:spcBef>
              <a:spcAft>
                <a:spcPts val="0"/>
              </a:spcAft>
              <a:buSzPts val="1710"/>
              <a:buNone/>
              <a:defRPr sz="1800"/>
            </a:lvl1pPr>
            <a:lvl2pPr marL="914400" lvl="1" indent="-228600" algn="r" rtl="1">
              <a:spcBef>
                <a:spcPts val="240"/>
              </a:spcBef>
              <a:spcAft>
                <a:spcPts val="0"/>
              </a:spcAft>
              <a:buSzPts val="1080"/>
              <a:buNone/>
              <a:defRPr sz="1200"/>
            </a:lvl2pPr>
            <a:lvl3pPr marL="1371600" lvl="2" indent="-228600" algn="r" rtl="1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r" rtl="1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r" rtl="1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2"/>
          </p:nvPr>
        </p:nvSpPr>
        <p:spPr>
          <a:xfrm>
            <a:off x="3429000" y="1435100"/>
            <a:ext cx="5486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21640" algn="r" rtl="1">
              <a:spcBef>
                <a:spcPts val="700"/>
              </a:spcBef>
              <a:spcAft>
                <a:spcPts val="0"/>
              </a:spcAft>
              <a:buSzPts val="3040"/>
              <a:buChar char="▪"/>
              <a:defRPr sz="3200"/>
            </a:lvl1pPr>
            <a:lvl2pPr marL="914400" lvl="1" indent="-388619" algn="r" rtl="1">
              <a:spcBef>
                <a:spcPts val="560"/>
              </a:spcBef>
              <a:spcAft>
                <a:spcPts val="0"/>
              </a:spcAft>
              <a:buSzPts val="2520"/>
              <a:buChar char="🢭"/>
              <a:defRPr sz="2800"/>
            </a:lvl2pPr>
            <a:lvl3pPr marL="1371600" lvl="2" indent="-381000" algn="r" rtl="1">
              <a:spcBef>
                <a:spcPts val="48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55600" algn="r" rtl="1"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4pPr>
            <a:lvl5pPr marL="2286000" lvl="4" indent="-355600" algn="r" rtl="1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464344" y="17705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7510" algn="r" rtl="1">
              <a:spcBef>
                <a:spcPts val="700"/>
              </a:spcBef>
              <a:spcAft>
                <a:spcPts val="0"/>
              </a:spcAft>
              <a:buSzPts val="2660"/>
              <a:buChar char="▪"/>
              <a:defRPr sz="2800"/>
            </a:lvl1pPr>
            <a:lvl2pPr marL="914400" lvl="1" indent="-365760" algn="r" rtl="1">
              <a:spcBef>
                <a:spcPts val="480"/>
              </a:spcBef>
              <a:spcAft>
                <a:spcPts val="0"/>
              </a:spcAft>
              <a:buSzPts val="2160"/>
              <a:buChar char="🢭"/>
              <a:defRPr sz="2400"/>
            </a:lvl2pPr>
            <a:lvl3pPr marL="1371600" lvl="2" indent="-355600" algn="r" rtl="1">
              <a:spcBef>
                <a:spcPts val="4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body" idx="2"/>
          </p:nvPr>
        </p:nvSpPr>
        <p:spPr>
          <a:xfrm>
            <a:off x="4655344" y="17705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7510" algn="r" rtl="1">
              <a:spcBef>
                <a:spcPts val="700"/>
              </a:spcBef>
              <a:spcAft>
                <a:spcPts val="0"/>
              </a:spcAft>
              <a:buSzPts val="2660"/>
              <a:buChar char="▪"/>
              <a:defRPr sz="2800"/>
            </a:lvl1pPr>
            <a:lvl2pPr marL="914400" lvl="1" indent="-365760" algn="r" rtl="1">
              <a:spcBef>
                <a:spcPts val="480"/>
              </a:spcBef>
              <a:spcAft>
                <a:spcPts val="0"/>
              </a:spcAft>
              <a:buSzPts val="2160"/>
              <a:buChar char="🢭"/>
              <a:defRPr sz="2400"/>
            </a:lvl2pPr>
            <a:lvl3pPr marL="1371600" lvl="2" indent="-355600" algn="r" rtl="1">
              <a:spcBef>
                <a:spcPts val="4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 type="txOverObj">
  <p:cSld name="TEXT_OVER_OBJEC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body" idx="2"/>
          </p:nvPr>
        </p:nvSpPr>
        <p:spPr>
          <a:xfrm>
            <a:off x="457200" y="3938588"/>
            <a:ext cx="8229600" cy="21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914400" y="441251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  <a:defRPr sz="2100" b="0"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>
            <a:spLocks noGrp="1"/>
          </p:cNvSpPr>
          <p:nvPr>
            <p:ph type="pic" idx="2"/>
          </p:nvPr>
        </p:nvSpPr>
        <p:spPr>
          <a:xfrm>
            <a:off x="368032" y="1893781"/>
            <a:ext cx="8778300" cy="49602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212" name="Google Shape;212;p28"/>
          <p:cNvSpPr txBox="1">
            <a:spLocks noGrp="1"/>
          </p:cNvSpPr>
          <p:nvPr>
            <p:ph type="body" idx="1"/>
          </p:nvPr>
        </p:nvSpPr>
        <p:spPr>
          <a:xfrm>
            <a:off x="914400" y="1150144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spcBef>
                <a:spcPts val="0"/>
              </a:spcBef>
              <a:spcAft>
                <a:spcPts val="0"/>
              </a:spcAft>
              <a:buSzPts val="1330"/>
              <a:buNone/>
              <a:defRPr sz="1400">
                <a:solidFill>
                  <a:srgbClr val="FFFFFF"/>
                </a:solidFill>
              </a:defRPr>
            </a:lvl1pPr>
            <a:lvl2pPr marL="914400" lvl="1" indent="-297180" algn="r" rtl="1">
              <a:spcBef>
                <a:spcPts val="240"/>
              </a:spcBef>
              <a:spcAft>
                <a:spcPts val="0"/>
              </a:spcAft>
              <a:buSzPts val="1080"/>
              <a:buChar char="🢭"/>
              <a:defRPr sz="1200"/>
            </a:lvl2pPr>
            <a:lvl3pPr marL="1371600" lvl="2" indent="-292100" algn="r" rtl="1">
              <a:spcBef>
                <a:spcPts val="2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85750" algn="r" rtl="1">
              <a:spcBef>
                <a:spcPts val="180"/>
              </a:spcBef>
              <a:spcAft>
                <a:spcPts val="0"/>
              </a:spcAft>
              <a:buSzPts val="900"/>
              <a:buChar char="🢝"/>
              <a:defRPr sz="900"/>
            </a:lvl4pPr>
            <a:lvl5pPr marL="2286000" lvl="4" indent="-285750" algn="r" rtl="1">
              <a:spcBef>
                <a:spcPts val="180"/>
              </a:spcBef>
              <a:spcAft>
                <a:spcPts val="0"/>
              </a:spcAft>
              <a:buSzPts val="900"/>
              <a:buChar char="●"/>
              <a:defRPr sz="9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dt" idx="10"/>
          </p:nvPr>
        </p:nvSpPr>
        <p:spPr>
          <a:xfrm>
            <a:off x="6477000" y="5556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8"/>
          <p:cNvSpPr txBox="1">
            <a:spLocks noGrp="1"/>
          </p:cNvSpPr>
          <p:nvPr>
            <p:ph type="ftr" idx="11"/>
          </p:nvPr>
        </p:nvSpPr>
        <p:spPr>
          <a:xfrm>
            <a:off x="914400" y="55562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sldNum" idx="12"/>
          </p:nvPr>
        </p:nvSpPr>
        <p:spPr>
          <a:xfrm>
            <a:off x="8610600" y="55562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0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40386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4" name="Google Shape;234;p30"/>
          <p:cNvSpPr txBox="1">
            <a:spLocks noGrp="1"/>
          </p:cNvSpPr>
          <p:nvPr>
            <p:ph type="body" idx="2"/>
          </p:nvPr>
        </p:nvSpPr>
        <p:spPr>
          <a:xfrm>
            <a:off x="457200" y="3862388"/>
            <a:ext cx="4038600" cy="22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body" idx="3"/>
          </p:nvPr>
        </p:nvSpPr>
        <p:spPr>
          <a:xfrm>
            <a:off x="4648200" y="1447800"/>
            <a:ext cx="4038600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6" name="Google Shape;236;p30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5" name="Google Shape;245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6" name="Google Shape;246;p32"/>
          <p:cNvSpPr txBox="1">
            <a:spLocks noGrp="1"/>
          </p:cNvSpPr>
          <p:nvPr>
            <p:ph type="body" idx="3"/>
          </p:nvPr>
        </p:nvSpPr>
        <p:spPr>
          <a:xfrm>
            <a:off x="457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7" name="Google Shape;247;p32"/>
          <p:cNvSpPr txBox="1">
            <a:spLocks noGrp="1"/>
          </p:cNvSpPr>
          <p:nvPr>
            <p:ph type="body" idx="4"/>
          </p:nvPr>
        </p:nvSpPr>
        <p:spPr>
          <a:xfrm>
            <a:off x="4648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r" rtl="1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r" rtl="1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>
            <a:spLocks noGrp="1"/>
          </p:cNvSpPr>
          <p:nvPr>
            <p:ph type="body" idx="1"/>
          </p:nvPr>
        </p:nvSpPr>
        <p:spPr>
          <a:xfrm>
            <a:off x="706902" y="1351672"/>
            <a:ext cx="57180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5700" rIns="91425" bIns="0" anchor="t" anchorCtr="0">
            <a:noAutofit/>
          </a:bodyPr>
          <a:lstStyle>
            <a:lvl1pPr marL="457200" lvl="0" indent="-228600" algn="r" rtl="1">
              <a:spcBef>
                <a:spcPts val="7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r" rtl="1">
              <a:spcBef>
                <a:spcPts val="36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r" rtl="1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r" rtl="1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r" rtl="1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86" name="Google Shape;286;p34"/>
          <p:cNvSpPr txBox="1">
            <a:spLocks noGrp="1"/>
          </p:cNvSpPr>
          <p:nvPr>
            <p:ph type="title"/>
          </p:nvPr>
        </p:nvSpPr>
        <p:spPr>
          <a:xfrm>
            <a:off x="706902" y="512064"/>
            <a:ext cx="81564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64000" rIns="91425" bIns="45700" anchor="t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3800"/>
              <a:buFont typeface="Consolas"/>
              <a:buNone/>
              <a:defRPr sz="3800" b="0" cap="none"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34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4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4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6"/>
          <p:cNvSpPr txBox="1">
            <a:spLocks noGrp="1"/>
          </p:cNvSpPr>
          <p:nvPr>
            <p:ph type="body" idx="1"/>
          </p:nvPr>
        </p:nvSpPr>
        <p:spPr>
          <a:xfrm>
            <a:off x="457200" y="1809750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1">
              <a:spcBef>
                <a:spcPts val="700"/>
              </a:spcBef>
              <a:spcAft>
                <a:spcPts val="0"/>
              </a:spcAft>
              <a:buSzPts val="228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09" name="Google Shape;309;p36"/>
          <p:cNvSpPr txBox="1">
            <a:spLocks noGrp="1"/>
          </p:cNvSpPr>
          <p:nvPr>
            <p:ph type="body" idx="2"/>
          </p:nvPr>
        </p:nvSpPr>
        <p:spPr>
          <a:xfrm>
            <a:off x="4645025" y="1809750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700"/>
              </a:spcBef>
              <a:spcAft>
                <a:spcPts val="0"/>
              </a:spcAft>
              <a:buSzPts val="228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10" name="Google Shape;310;p36"/>
          <p:cNvSpPr txBox="1">
            <a:spLocks noGrp="1"/>
          </p:cNvSpPr>
          <p:nvPr>
            <p:ph type="body" idx="3"/>
          </p:nvPr>
        </p:nvSpPr>
        <p:spPr>
          <a:xfrm>
            <a:off x="457200" y="2459037"/>
            <a:ext cx="4040100" cy="3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3380" algn="r" rtl="1">
              <a:spcBef>
                <a:spcPts val="700"/>
              </a:spcBef>
              <a:spcAft>
                <a:spcPts val="0"/>
              </a:spcAft>
              <a:buSzPts val="2280"/>
              <a:buChar char="▪"/>
              <a:defRPr sz="2400"/>
            </a:lvl1pPr>
            <a:lvl2pPr marL="914400" lvl="1" indent="-342900" algn="r" rtl="1">
              <a:spcBef>
                <a:spcPts val="400"/>
              </a:spcBef>
              <a:spcAft>
                <a:spcPts val="0"/>
              </a:spcAft>
              <a:buSzPts val="1800"/>
              <a:buChar char="🢭"/>
              <a:defRPr sz="2000"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11" name="Google Shape;311;p36"/>
          <p:cNvSpPr txBox="1">
            <a:spLocks noGrp="1"/>
          </p:cNvSpPr>
          <p:nvPr>
            <p:ph type="body" idx="4"/>
          </p:nvPr>
        </p:nvSpPr>
        <p:spPr>
          <a:xfrm>
            <a:off x="4645025" y="2459037"/>
            <a:ext cx="4041900" cy="3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3380" algn="r" rtl="1">
              <a:spcBef>
                <a:spcPts val="700"/>
              </a:spcBef>
              <a:spcAft>
                <a:spcPts val="0"/>
              </a:spcAft>
              <a:buSzPts val="2280"/>
              <a:buChar char="▪"/>
              <a:defRPr sz="2400"/>
            </a:lvl1pPr>
            <a:lvl2pPr marL="914400" lvl="1" indent="-342900" algn="r" rtl="1">
              <a:spcBef>
                <a:spcPts val="400"/>
              </a:spcBef>
              <a:spcAft>
                <a:spcPts val="0"/>
              </a:spcAft>
              <a:buSzPts val="1800"/>
              <a:buChar char="🢭"/>
              <a:defRPr sz="2000"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12" name="Google Shape;312;p36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36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6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60408-52CE-4E05-8C6E-2164D51FA56F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6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CD20-82F6-424B-9E83-3033980A19E4}" type="datetime1">
              <a:rPr lang="en-US" smtClean="0"/>
              <a:pPr/>
              <a:t>1/15/2023</a:t>
            </a:fld>
            <a:endParaRPr lang="en-US"/>
          </a:p>
        </p:txBody>
      </p:sp>
      <p:pic>
        <p:nvPicPr>
          <p:cNvPr id="7" name="Picture 6" descr="1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14210" y="5943600"/>
            <a:ext cx="1429789" cy="914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497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F4023-FB90-4775-B328-3C0396058278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69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9789-148B-495D-96CE-AABD4E9AD16F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68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E43AE-67AC-4F81-95CA-DC8F480C7B3B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2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9354-3067-49E4-97AE-E807DFE05BBC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18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5FDB-6BB4-4103-9DDD-3FEE5561A2B7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7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95B1B-061F-4F95-8B41-689C5A1CAA62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93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34A1-48E8-4D35-A5F0-F3FDCD12679D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26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A4F9-2690-4E4C-AA69-7E953AD241B1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58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0BD-5F3A-4E6E-9AFE-17AD077DAC90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56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9912-9E6D-40A8-9E64-F937AF05EA7B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78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B06622-9B0D-31BA-ED13-F252F419F9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94FC9B-2738-4DD4-B575-F827DF72D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6379A3-FB45-663F-5B51-082D19869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8AF79-3952-4608-92BC-D8F05A83DF7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1594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CB25A-95BF-74AD-4568-EDC08738C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D67251-3CCE-7FE0-1C7B-90A75CF0F8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9A4F90-82D4-7937-29FB-6D77D8C58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A7D43-262B-41BD-990F-CE2637BB412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9316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5C51C6-16D5-55D9-84C0-577A846E45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1B3E12-4EE1-29E3-2C4C-3039CD5EEB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23A079-FBBD-CCAA-B25A-7D7E0E8701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11EDE8-25F4-4642-87C6-4136ECFB362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5202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E2A8C-FDDF-106B-7AFD-B878542A87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BAE5A9-8EAC-C62E-65D1-6F015B394B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2A5A45-4B73-8502-14BC-8DABC0E155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89DD6-A8E5-4295-B2D3-86228C0BC1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1503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3DB64E-A887-CF0C-40AB-9F1E065A0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F08CB6A-B05B-DF10-A37C-BC8E9FDBC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E58E5F-BE0B-761F-A514-7C27DDBBD4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DE7EE-CCCE-4D84-A3A4-E54E2721E3C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0861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302186-A714-C505-3F8E-4E0C48C040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11DDC1-4C44-7459-9BA6-EC5248CEB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FD2E95-87EC-D471-8C3E-89998F970D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03DE3-6172-4C5C-B6A5-0B83AF5ACE2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81300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87E2B50-5762-2AC0-335A-2C556F5B4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E0F7F5-7592-C5C8-0B37-49801B44B7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FB0AD2-D79A-7BBB-D4CC-B6FA246FA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E4605-A979-4C73-A31F-7B47EA8ABF6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12109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6ECD5-7FE3-DADA-68F6-72E3A620A8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6EA754-E3D5-D68D-03D4-E0D4BB4C6A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894BE8-226F-9376-5DFA-C04F50C370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DBDBC-3518-493B-A894-789C085EF99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44647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BAB659-A9DF-99C2-789D-6EA7ACDF2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F112E6-C6E2-5E6C-F0BB-537424CAF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B6B4E-2DAF-276E-D9E8-2A466812DD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C83F8-A7A8-4200-9237-4523A68138A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21180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752741-6402-4C56-8EED-B665B3F4C9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295007-85D7-1EA9-54A0-5306C502C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77E928-F4CC-4F65-B9F2-3CA6FE23A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8A3EF-440E-451A-B978-8CC7BE9E70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0500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FBD8C4-1DA4-970C-F166-6F5C5BD2F5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59DC66-CF3C-5E1E-33A2-5E199A0E42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52A7DC-C0C2-37D4-F5EB-6C336C781F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E9F39-F0C4-4845-AFD2-271F66FBA7B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88109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  <a:endParaRPr lang="fa-IR" noProof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B22D53-9B27-30C1-3474-457F06678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26D75F-4702-13A3-35FF-F0A4B348C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A2FAA59-B8BB-D896-CBCC-86D829A06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fld id="{623E59DF-AF8C-45F1-AB0F-B15124DFCAC9}" type="slidenum">
              <a:rPr lang="fa-IR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21476"/>
      </p:ext>
    </p:extLst>
  </p:cSld>
  <p:clrMapOvr>
    <a:masterClrMapping/>
  </p:clrMapOvr>
  <p:transition>
    <p:wheel spokes="8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>
            <a:extLst>
              <a:ext uri="{FF2B5EF4-FFF2-40B4-BE49-F238E27FC236}">
                <a16:creationId xmlns:a16="http://schemas.microsoft.com/office/drawing/2014/main" id="{ED5F73D4-5E03-DEAE-EED6-B332DC54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7820CD17-A7BA-76A8-17BD-037987B8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1543E44C-8D95-91DA-816E-330EB552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E489C-B27C-4258-9F00-DBEF176268E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513537"/>
      </p:ext>
    </p:extLst>
  </p:cSld>
  <p:clrMapOvr>
    <a:masterClrMapping/>
  </p:clrMapOvr>
  <p:transition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959ADF-C24A-7B50-D5B6-BADF2606A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CEDD93-8D64-4AD3-8982-AFB1333B6B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18648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3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5000">
              <a:srgbClr val="000000"/>
            </a:gs>
            <a:gs pos="100000">
              <a:srgbClr val="5A77A9"/>
            </a:gs>
          </a:gsLst>
          <a:lin ang="5400012" scaled="0"/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/>
          <p:nvPr/>
        </p:nvSpPr>
        <p:spPr>
          <a:xfrm>
            <a:off x="0" y="0"/>
            <a:ext cx="365100" cy="68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3"/>
          <p:cNvSpPr txBox="1"/>
          <p:nvPr/>
        </p:nvSpPr>
        <p:spPr>
          <a:xfrm>
            <a:off x="255587" y="5046662"/>
            <a:ext cx="72900" cy="169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255587" y="4797425"/>
            <a:ext cx="72900" cy="228600"/>
          </a:xfrm>
          <a:prstGeom prst="rect">
            <a:avLst/>
          </a:prstGeom>
          <a:solidFill>
            <a:srgbClr val="FEB8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255587" y="4637087"/>
            <a:ext cx="72900" cy="1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255587" y="4541837"/>
            <a:ext cx="72900" cy="7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309562" y="681037"/>
            <a:ext cx="459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268287" y="681037"/>
            <a:ext cx="285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249237" y="681037"/>
            <a:ext cx="96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3"/>
          <p:cNvSpPr txBox="1"/>
          <p:nvPr/>
        </p:nvSpPr>
        <p:spPr>
          <a:xfrm>
            <a:off x="222250" y="681037"/>
            <a:ext cx="78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3"/>
          <p:cNvSpPr/>
          <p:nvPr/>
        </p:nvSpPr>
        <p:spPr>
          <a:xfrm>
            <a:off x="4829175" y="1073150"/>
            <a:ext cx="4321177" cy="5791200"/>
          </a:xfrm>
          <a:custGeom>
            <a:avLst/>
            <a:gdLst/>
            <a:ahLst/>
            <a:cxnLst/>
            <a:rect l="l" t="t" r="r" b="b"/>
            <a:pathLst>
              <a:path w="2736" h="3648" extrusionOk="0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9525" cap="flat" cmpd="sng">
            <a:solidFill>
              <a:schemeClr val="accent2">
                <a:alpha val="5255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3"/>
          <p:cNvSpPr/>
          <p:nvPr/>
        </p:nvSpPr>
        <p:spPr>
          <a:xfrm>
            <a:off x="374650" y="0"/>
            <a:ext cx="5513386" cy="6615110"/>
          </a:xfrm>
          <a:custGeom>
            <a:avLst/>
            <a:gdLst/>
            <a:ahLst/>
            <a:cxnLst/>
            <a:rect l="l" t="t" r="r" b="b"/>
            <a:pathLst>
              <a:path w="3504" h="4128" extrusionOk="0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9525" cap="flat" cmpd="sng">
            <a:solidFill>
              <a:schemeClr val="accent2">
                <a:alpha val="5255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3"/>
          <p:cNvSpPr/>
          <p:nvPr/>
        </p:nvSpPr>
        <p:spPr>
          <a:xfrm rot="5220002">
            <a:off x="4461668" y="1483517"/>
            <a:ext cx="4114797" cy="1189037"/>
          </a:xfrm>
          <a:custGeom>
            <a:avLst/>
            <a:gdLst/>
            <a:ahLst/>
            <a:cxnLst/>
            <a:rect l="l" t="t" r="r" b="b"/>
            <a:pathLst>
              <a:path w="3552" h="1344" extrusionOk="0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586986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3"/>
          <p:cNvSpPr/>
          <p:nvPr/>
        </p:nvSpPr>
        <p:spPr>
          <a:xfrm>
            <a:off x="5943600" y="0"/>
            <a:ext cx="2743200" cy="4267200"/>
          </a:xfrm>
          <a:custGeom>
            <a:avLst/>
            <a:gdLst/>
            <a:ahLst/>
            <a:cxnLst/>
            <a:rect l="l" t="t" r="r" b="b"/>
            <a:pathLst>
              <a:path w="1728" h="2688" extrusionOk="0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3"/>
          <p:cNvSpPr/>
          <p:nvPr/>
        </p:nvSpPr>
        <p:spPr>
          <a:xfrm>
            <a:off x="5943600" y="4267200"/>
            <a:ext cx="3200400" cy="1143000"/>
          </a:xfrm>
          <a:custGeom>
            <a:avLst/>
            <a:gdLst/>
            <a:ahLst/>
            <a:cxnLst/>
            <a:rect l="l" t="t" r="r" b="b"/>
            <a:pathLst>
              <a:path w="2016" h="720" extrusionOk="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3"/>
          <p:cNvSpPr/>
          <p:nvPr/>
        </p:nvSpPr>
        <p:spPr>
          <a:xfrm>
            <a:off x="5943600" y="0"/>
            <a:ext cx="1371600" cy="4267200"/>
          </a:xfrm>
          <a:custGeom>
            <a:avLst/>
            <a:gdLst/>
            <a:ahLst/>
            <a:cxnLst/>
            <a:rect l="l" t="t" r="r" b="b"/>
            <a:pathLst>
              <a:path w="864" h="2688" extrusionOk="0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3"/>
          <p:cNvSpPr/>
          <p:nvPr/>
        </p:nvSpPr>
        <p:spPr>
          <a:xfrm>
            <a:off x="5948362" y="4246562"/>
            <a:ext cx="2090737" cy="2611437"/>
          </a:xfrm>
          <a:custGeom>
            <a:avLst/>
            <a:gdLst/>
            <a:ahLst/>
            <a:cxnLst/>
            <a:rect l="l" t="t" r="r" b="b"/>
            <a:pathLst>
              <a:path w="1317" h="1645" extrusionOk="0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3"/>
          <p:cNvSpPr/>
          <p:nvPr/>
        </p:nvSpPr>
        <p:spPr>
          <a:xfrm>
            <a:off x="5943600" y="4267200"/>
            <a:ext cx="1600200" cy="2590800"/>
          </a:xfrm>
          <a:custGeom>
            <a:avLst/>
            <a:gdLst/>
            <a:ahLst/>
            <a:cxnLst/>
            <a:rect l="l" t="t" r="r" b="b"/>
            <a:pathLst>
              <a:path w="1008" h="1632" extrusionOk="0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3"/>
          <p:cNvSpPr/>
          <p:nvPr/>
        </p:nvSpPr>
        <p:spPr>
          <a:xfrm>
            <a:off x="5943600" y="1371600"/>
            <a:ext cx="3200400" cy="2895600"/>
          </a:xfrm>
          <a:custGeom>
            <a:avLst/>
            <a:gdLst/>
            <a:ahLst/>
            <a:cxnLst/>
            <a:rect l="l" t="t" r="r" b="b"/>
            <a:pathLst>
              <a:path w="2016" h="1824" extrusionOk="0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3"/>
          <p:cNvSpPr/>
          <p:nvPr/>
        </p:nvSpPr>
        <p:spPr>
          <a:xfrm>
            <a:off x="5943600" y="1752600"/>
            <a:ext cx="3200400" cy="2514600"/>
          </a:xfrm>
          <a:custGeom>
            <a:avLst/>
            <a:gdLst/>
            <a:ahLst/>
            <a:cxnLst/>
            <a:rect l="l" t="t" r="r" b="b"/>
            <a:pathLst>
              <a:path w="2016" h="1584" extrusionOk="0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3"/>
          <p:cNvSpPr/>
          <p:nvPr/>
        </p:nvSpPr>
        <p:spPr>
          <a:xfrm>
            <a:off x="990600" y="4267200"/>
            <a:ext cx="4953000" cy="2590800"/>
          </a:xfrm>
          <a:custGeom>
            <a:avLst/>
            <a:gdLst/>
            <a:ahLst/>
            <a:cxnLst/>
            <a:rect l="l" t="t" r="r" b="b"/>
            <a:pathLst>
              <a:path w="3120" h="1632" extrusionOk="0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3"/>
          <p:cNvSpPr/>
          <p:nvPr/>
        </p:nvSpPr>
        <p:spPr>
          <a:xfrm>
            <a:off x="533400" y="4267200"/>
            <a:ext cx="5334000" cy="2590800"/>
          </a:xfrm>
          <a:custGeom>
            <a:avLst/>
            <a:gdLst/>
            <a:ahLst/>
            <a:cxnLst/>
            <a:rect l="l" t="t" r="r" b="b"/>
            <a:pathLst>
              <a:path w="3360" h="1632" extrusionOk="0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3"/>
          <p:cNvSpPr/>
          <p:nvPr/>
        </p:nvSpPr>
        <p:spPr>
          <a:xfrm>
            <a:off x="366712" y="2438400"/>
            <a:ext cx="5638800" cy="1828800"/>
          </a:xfrm>
          <a:custGeom>
            <a:avLst/>
            <a:gdLst/>
            <a:ahLst/>
            <a:cxnLst/>
            <a:rect l="l" t="t" r="r" b="b"/>
            <a:pathLst>
              <a:path w="3552" h="1152" extrusionOk="0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3"/>
          <p:cNvSpPr/>
          <p:nvPr/>
        </p:nvSpPr>
        <p:spPr>
          <a:xfrm>
            <a:off x="366712" y="2133600"/>
            <a:ext cx="5638800" cy="2133600"/>
          </a:xfrm>
          <a:custGeom>
            <a:avLst/>
            <a:gdLst/>
            <a:ahLst/>
            <a:cxnLst/>
            <a:rect l="l" t="t" r="r" b="b"/>
            <a:pathLst>
              <a:path w="3552" h="1344" extrusionOk="0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556989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3"/>
          <p:cNvSpPr/>
          <p:nvPr/>
        </p:nvSpPr>
        <p:spPr>
          <a:xfrm>
            <a:off x="4572000" y="4267200"/>
            <a:ext cx="1371600" cy="2590800"/>
          </a:xfrm>
          <a:custGeom>
            <a:avLst/>
            <a:gdLst/>
            <a:ahLst/>
            <a:cxnLst/>
            <a:rect l="l" t="t" r="r" b="b"/>
            <a:pathLst>
              <a:path w="864" h="1632" extrusionOk="0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rgbClr val="586986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3"/>
          <p:cNvSpPr txBox="1"/>
          <p:nvPr/>
        </p:nvSpPr>
        <p:spPr>
          <a:xfrm>
            <a:off x="363537" y="401637"/>
            <a:ext cx="8504100" cy="887400"/>
          </a:xfrm>
          <a:prstGeom prst="rect">
            <a:avLst/>
          </a:prstGeom>
          <a:solidFill>
            <a:srgbClr val="586986">
              <a:alpha val="396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3"/>
          <p:cNvSpPr txBox="1"/>
          <p:nvPr/>
        </p:nvSpPr>
        <p:spPr>
          <a:xfrm flipH="1">
            <a:off x="371462" y="681037"/>
            <a:ext cx="270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3"/>
          <p:cNvSpPr txBox="1"/>
          <p:nvPr/>
        </p:nvSpPr>
        <p:spPr>
          <a:xfrm flipH="1">
            <a:off x="411149" y="681037"/>
            <a:ext cx="270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3"/>
          <p:cNvSpPr txBox="1"/>
          <p:nvPr/>
        </p:nvSpPr>
        <p:spPr>
          <a:xfrm flipH="1">
            <a:off x="447600" y="681037"/>
            <a:ext cx="96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3"/>
          <p:cNvSpPr txBox="1"/>
          <p:nvPr/>
        </p:nvSpPr>
        <p:spPr>
          <a:xfrm flipH="1">
            <a:off x="476175" y="681037"/>
            <a:ext cx="96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3"/>
          <p:cNvSpPr txBox="1"/>
          <p:nvPr/>
        </p:nvSpPr>
        <p:spPr>
          <a:xfrm>
            <a:off x="500062" y="681037"/>
            <a:ext cx="366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3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280" name="Google Shape;280;p33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57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r" rtl="1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r" rtl="1">
              <a:spcBef>
                <a:spcPts val="440"/>
              </a:spcBef>
              <a:spcAft>
                <a:spcPts val="0"/>
              </a:spcAft>
              <a:buClr>
                <a:srgbClr val="FEB80A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rgbClr val="FEB80A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81" name="Google Shape;281;p33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33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33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5000">
              <a:srgbClr val="000000"/>
            </a:gs>
            <a:gs pos="100000">
              <a:srgbClr val="5A77A9"/>
            </a:gs>
          </a:gsLst>
          <a:lin ang="5400012" scaled="0"/>
        </a:gra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/>
          <p:nvPr/>
        </p:nvSpPr>
        <p:spPr>
          <a:xfrm>
            <a:off x="0" y="401637"/>
            <a:ext cx="8867700" cy="887400"/>
          </a:xfrm>
          <a:prstGeom prst="rect">
            <a:avLst/>
          </a:prstGeom>
          <a:solidFill>
            <a:srgbClr val="586986">
              <a:alpha val="396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5"/>
          <p:cNvSpPr txBox="1"/>
          <p:nvPr/>
        </p:nvSpPr>
        <p:spPr>
          <a:xfrm>
            <a:off x="87312" y="681037"/>
            <a:ext cx="45900" cy="36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5"/>
          <p:cNvSpPr txBox="1"/>
          <p:nvPr/>
        </p:nvSpPr>
        <p:spPr>
          <a:xfrm>
            <a:off x="47625" y="681037"/>
            <a:ext cx="27000" cy="36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5"/>
          <p:cNvSpPr txBox="1"/>
          <p:nvPr/>
        </p:nvSpPr>
        <p:spPr>
          <a:xfrm>
            <a:off x="28575" y="681037"/>
            <a:ext cx="9600" cy="36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5"/>
          <p:cNvSpPr txBox="1"/>
          <p:nvPr/>
        </p:nvSpPr>
        <p:spPr>
          <a:xfrm>
            <a:off x="0" y="681037"/>
            <a:ext cx="9600" cy="36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5"/>
          <p:cNvSpPr txBox="1"/>
          <p:nvPr/>
        </p:nvSpPr>
        <p:spPr>
          <a:xfrm flipH="1">
            <a:off x="149300" y="681037"/>
            <a:ext cx="28500" cy="36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5"/>
          <p:cNvSpPr txBox="1"/>
          <p:nvPr/>
        </p:nvSpPr>
        <p:spPr>
          <a:xfrm flipH="1">
            <a:off x="188987" y="681037"/>
            <a:ext cx="28500" cy="36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5"/>
          <p:cNvSpPr txBox="1"/>
          <p:nvPr/>
        </p:nvSpPr>
        <p:spPr>
          <a:xfrm flipH="1">
            <a:off x="226937" y="681037"/>
            <a:ext cx="9600" cy="36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5"/>
          <p:cNvSpPr txBox="1"/>
          <p:nvPr/>
        </p:nvSpPr>
        <p:spPr>
          <a:xfrm flipH="1">
            <a:off x="255724" y="681037"/>
            <a:ext cx="7800" cy="36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5"/>
          <p:cNvSpPr txBox="1"/>
          <p:nvPr/>
        </p:nvSpPr>
        <p:spPr>
          <a:xfrm>
            <a:off x="279400" y="681037"/>
            <a:ext cx="36600" cy="36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302" name="Google Shape;302;p35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57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r" rtl="1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r" rtl="1">
              <a:spcBef>
                <a:spcPts val="440"/>
              </a:spcBef>
              <a:spcAft>
                <a:spcPts val="0"/>
              </a:spcAft>
              <a:buClr>
                <a:srgbClr val="FEB80A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rgbClr val="FEB80A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3" name="Google Shape;303;p35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p35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35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2C84E-5911-4101-891D-378656D02B87}" type="datetime1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5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B1EF9AE-4C35-74E6-0016-4B5D8713F3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1FBCBD0-3886-883F-91CF-0BB9DBBEF4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B19A4C7-E3BC-8C96-E16B-7A24A18E8F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D5F9B8A-80CF-1B98-6875-3028B554D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9122A8-0522-D78A-F6A2-5738005143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99A63E5-68C3-4799-8369-89F2404CAA5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4500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5000">
              <a:srgbClr val="000000"/>
            </a:gs>
            <a:gs pos="100000">
              <a:srgbClr val="5A77A9"/>
            </a:gs>
          </a:gsLst>
          <a:lin ang="5400012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/>
        </p:nvSpPr>
        <p:spPr>
          <a:xfrm>
            <a:off x="0" y="0"/>
            <a:ext cx="365100" cy="68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309562" y="681037"/>
            <a:ext cx="459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268287" y="681037"/>
            <a:ext cx="285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249237" y="681037"/>
            <a:ext cx="96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222250" y="681037"/>
            <a:ext cx="78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255587" y="5046662"/>
            <a:ext cx="72900" cy="169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255587" y="4797425"/>
            <a:ext cx="72900" cy="228600"/>
          </a:xfrm>
          <a:prstGeom prst="rect">
            <a:avLst/>
          </a:prstGeom>
          <a:solidFill>
            <a:srgbClr val="FEB8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255587" y="4637087"/>
            <a:ext cx="72900" cy="1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255587" y="4541837"/>
            <a:ext cx="72900" cy="7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57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r" rtl="1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r" rtl="1">
              <a:spcBef>
                <a:spcPts val="440"/>
              </a:spcBef>
              <a:spcAft>
                <a:spcPts val="0"/>
              </a:spcAft>
              <a:buClr>
                <a:srgbClr val="FEB80A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rgbClr val="FEB80A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5000">
              <a:srgbClr val="000000"/>
            </a:gs>
            <a:gs pos="100000">
              <a:srgbClr val="5A77A9"/>
            </a:gs>
          </a:gsLst>
          <a:lin ang="5400012" scaled="0"/>
        </a:gra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/>
        </p:nvSpPr>
        <p:spPr>
          <a:xfrm>
            <a:off x="0" y="0"/>
            <a:ext cx="365100" cy="68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255587" y="5046662"/>
            <a:ext cx="72900" cy="169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255587" y="4797425"/>
            <a:ext cx="72900" cy="228600"/>
          </a:xfrm>
          <a:prstGeom prst="rect">
            <a:avLst/>
          </a:prstGeom>
          <a:solidFill>
            <a:srgbClr val="FEB8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255587" y="4637087"/>
            <a:ext cx="72900" cy="1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255587" y="4541837"/>
            <a:ext cx="72900" cy="7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309562" y="681037"/>
            <a:ext cx="459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268287" y="681037"/>
            <a:ext cx="285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249237" y="681037"/>
            <a:ext cx="96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222250" y="681037"/>
            <a:ext cx="78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57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r" rtl="1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r" rtl="1">
              <a:spcBef>
                <a:spcPts val="440"/>
              </a:spcBef>
              <a:spcAft>
                <a:spcPts val="0"/>
              </a:spcAft>
              <a:buClr>
                <a:srgbClr val="FEB80A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rgbClr val="FEB80A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5000">
              <a:srgbClr val="000000"/>
            </a:gs>
            <a:gs pos="100000">
              <a:srgbClr val="5A77A9"/>
            </a:gs>
          </a:gsLst>
          <a:lin ang="5400012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57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r" rtl="1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r" rtl="1">
              <a:spcBef>
                <a:spcPts val="440"/>
              </a:spcBef>
              <a:spcAft>
                <a:spcPts val="0"/>
              </a:spcAft>
              <a:buClr>
                <a:srgbClr val="FEB80A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rgbClr val="FEB80A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5000">
              <a:srgbClr val="000000"/>
            </a:gs>
            <a:gs pos="100000">
              <a:srgbClr val="5A77A9"/>
            </a:gs>
          </a:gsLst>
          <a:lin ang="5400012" scaled="0"/>
        </a:gra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57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r" rtl="1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r" rtl="1">
              <a:spcBef>
                <a:spcPts val="440"/>
              </a:spcBef>
              <a:spcAft>
                <a:spcPts val="0"/>
              </a:spcAft>
              <a:buClr>
                <a:srgbClr val="FEB80A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rgbClr val="FEB80A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5000">
              <a:srgbClr val="000000"/>
            </a:gs>
            <a:gs pos="100000">
              <a:srgbClr val="5A77A9"/>
            </a:gs>
          </a:gsLst>
          <a:lin ang="5400012" scaled="0"/>
        </a:gra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57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r" rtl="1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r" rtl="1">
              <a:spcBef>
                <a:spcPts val="440"/>
              </a:spcBef>
              <a:spcAft>
                <a:spcPts val="0"/>
              </a:spcAft>
              <a:buClr>
                <a:srgbClr val="FEB80A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rgbClr val="FEB80A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5000">
              <a:srgbClr val="000000"/>
            </a:gs>
            <a:gs pos="100000">
              <a:srgbClr val="5A77A9"/>
            </a:gs>
          </a:gsLst>
          <a:lin ang="5400012" scaled="0"/>
        </a:gra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/>
        </p:nvSpPr>
        <p:spPr>
          <a:xfrm>
            <a:off x="0" y="0"/>
            <a:ext cx="365100" cy="68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255587" y="5046662"/>
            <a:ext cx="72900" cy="169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7"/>
          <p:cNvSpPr txBox="1"/>
          <p:nvPr/>
        </p:nvSpPr>
        <p:spPr>
          <a:xfrm>
            <a:off x="255587" y="4797425"/>
            <a:ext cx="72900" cy="228600"/>
          </a:xfrm>
          <a:prstGeom prst="rect">
            <a:avLst/>
          </a:prstGeom>
          <a:solidFill>
            <a:srgbClr val="FEB8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255587" y="4637087"/>
            <a:ext cx="72900" cy="1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255587" y="4541837"/>
            <a:ext cx="72900" cy="7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309562" y="681037"/>
            <a:ext cx="459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268287" y="681037"/>
            <a:ext cx="285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249237" y="681037"/>
            <a:ext cx="96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222250" y="681037"/>
            <a:ext cx="78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368300" y="0"/>
            <a:ext cx="8777400" cy="187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" name="Google Shape;191;p27"/>
          <p:cNvCxnSpPr/>
          <p:nvPr/>
        </p:nvCxnSpPr>
        <p:spPr>
          <a:xfrm>
            <a:off x="363537" y="1884362"/>
            <a:ext cx="87822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192" name="Google Shape;192;p27"/>
          <p:cNvGrpSpPr/>
          <p:nvPr/>
        </p:nvGrpSpPr>
        <p:grpSpPr>
          <a:xfrm rot="5400000">
            <a:off x="8520070" y="1214158"/>
            <a:ext cx="131754" cy="138001"/>
            <a:chOff x="6668088" y="1286281"/>
            <a:chExt cx="161840" cy="168068"/>
          </a:xfrm>
        </p:grpSpPr>
        <p:cxnSp>
          <p:nvCxnSpPr>
            <p:cNvPr id="193" name="Google Shape;193;p27"/>
            <p:cNvCxnSpPr/>
            <p:nvPr/>
          </p:nvCxnSpPr>
          <p:spPr>
            <a:xfrm rot="-5400000">
              <a:off x="6663588" y="1290781"/>
              <a:ext cx="88800" cy="79800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4" name="Google Shape;194;p27"/>
            <p:cNvCxnSpPr/>
            <p:nvPr/>
          </p:nvCxnSpPr>
          <p:spPr>
            <a:xfrm rot="-5400000">
              <a:off x="6685182" y="1391499"/>
              <a:ext cx="125700" cy="0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5" name="Google Shape;195;p27"/>
            <p:cNvCxnSpPr/>
            <p:nvPr/>
          </p:nvCxnSpPr>
          <p:spPr>
            <a:xfrm rot="5400000" flipH="1">
              <a:off x="6744578" y="1289731"/>
              <a:ext cx="88800" cy="81900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96" name="Google Shape;196;p27"/>
          <p:cNvGrpSpPr/>
          <p:nvPr/>
        </p:nvGrpSpPr>
        <p:grpSpPr>
          <a:xfrm rot="5400000">
            <a:off x="8672470" y="1366558"/>
            <a:ext cx="131754" cy="138001"/>
            <a:chOff x="6668088" y="1286281"/>
            <a:chExt cx="161840" cy="168068"/>
          </a:xfrm>
        </p:grpSpPr>
        <p:cxnSp>
          <p:nvCxnSpPr>
            <p:cNvPr id="197" name="Google Shape;197;p27"/>
            <p:cNvCxnSpPr/>
            <p:nvPr/>
          </p:nvCxnSpPr>
          <p:spPr>
            <a:xfrm rot="-5400000">
              <a:off x="6663588" y="1290781"/>
              <a:ext cx="88800" cy="79800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8" name="Google Shape;198;p27"/>
            <p:cNvCxnSpPr/>
            <p:nvPr/>
          </p:nvCxnSpPr>
          <p:spPr>
            <a:xfrm rot="-5400000">
              <a:off x="6685182" y="1391499"/>
              <a:ext cx="125700" cy="0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9" name="Google Shape;199;p27"/>
            <p:cNvCxnSpPr/>
            <p:nvPr/>
          </p:nvCxnSpPr>
          <p:spPr>
            <a:xfrm rot="5400000" flipH="1">
              <a:off x="6744578" y="1289731"/>
              <a:ext cx="88800" cy="81900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200" name="Google Shape;200;p27"/>
          <p:cNvGrpSpPr/>
          <p:nvPr/>
        </p:nvGrpSpPr>
        <p:grpSpPr>
          <a:xfrm rot="5400000">
            <a:off x="8324808" y="1469743"/>
            <a:ext cx="131754" cy="138000"/>
            <a:chOff x="6668085" y="1286279"/>
            <a:chExt cx="161841" cy="168067"/>
          </a:xfrm>
        </p:grpSpPr>
        <p:cxnSp>
          <p:nvCxnSpPr>
            <p:cNvPr id="201" name="Google Shape;201;p27"/>
            <p:cNvCxnSpPr/>
            <p:nvPr/>
          </p:nvCxnSpPr>
          <p:spPr>
            <a:xfrm rot="-5400000">
              <a:off x="6663586" y="1290780"/>
              <a:ext cx="88800" cy="79800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2" name="Google Shape;202;p27"/>
            <p:cNvCxnSpPr/>
            <p:nvPr/>
          </p:nvCxnSpPr>
          <p:spPr>
            <a:xfrm rot="-5400000">
              <a:off x="6685182" y="1391497"/>
              <a:ext cx="125700" cy="0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3" name="Google Shape;203;p27"/>
            <p:cNvCxnSpPr/>
            <p:nvPr/>
          </p:nvCxnSpPr>
          <p:spPr>
            <a:xfrm rot="5400000" flipH="1">
              <a:off x="6744576" y="1289730"/>
              <a:ext cx="88800" cy="81900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57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r" rtl="1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r" rtl="1">
              <a:spcBef>
                <a:spcPts val="440"/>
              </a:spcBef>
              <a:spcAft>
                <a:spcPts val="0"/>
              </a:spcAft>
              <a:buClr>
                <a:srgbClr val="FEB80A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rgbClr val="FEB80A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dt" idx="10"/>
          </p:nvPr>
        </p:nvSpPr>
        <p:spPr>
          <a:xfrm>
            <a:off x="6477000" y="5556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ftr" idx="11"/>
          </p:nvPr>
        </p:nvSpPr>
        <p:spPr>
          <a:xfrm>
            <a:off x="914400" y="55562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ldNum" idx="12"/>
          </p:nvPr>
        </p:nvSpPr>
        <p:spPr>
          <a:xfrm>
            <a:off x="8610600" y="55562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5000">
              <a:srgbClr val="000000"/>
            </a:gs>
            <a:gs pos="100000">
              <a:srgbClr val="5A77A9"/>
            </a:gs>
          </a:gsLst>
          <a:lin ang="5400012" scaled="0"/>
        </a:gra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/>
          <p:nvPr/>
        </p:nvSpPr>
        <p:spPr>
          <a:xfrm>
            <a:off x="0" y="0"/>
            <a:ext cx="365100" cy="68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255587" y="5046662"/>
            <a:ext cx="72900" cy="169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255587" y="4797425"/>
            <a:ext cx="72900" cy="228600"/>
          </a:xfrm>
          <a:prstGeom prst="rect">
            <a:avLst/>
          </a:prstGeom>
          <a:solidFill>
            <a:srgbClr val="FEB8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255587" y="4637087"/>
            <a:ext cx="72900" cy="1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255587" y="4541837"/>
            <a:ext cx="72900" cy="7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309562" y="681037"/>
            <a:ext cx="459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268287" y="681037"/>
            <a:ext cx="285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249237" y="681037"/>
            <a:ext cx="96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222250" y="681037"/>
            <a:ext cx="7800" cy="365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9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227" name="Google Shape;227;p29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57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r" rtl="1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r" rtl="1">
              <a:spcBef>
                <a:spcPts val="440"/>
              </a:spcBef>
              <a:spcAft>
                <a:spcPts val="0"/>
              </a:spcAft>
              <a:buClr>
                <a:srgbClr val="FEB80A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rgbClr val="FEB80A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rbel"/>
              <a:buNone/>
              <a:defRPr sz="1200" b="0" i="0" u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5000">
              <a:srgbClr val="000000"/>
            </a:gs>
            <a:gs pos="100000">
              <a:srgbClr val="5A77A9"/>
            </a:gs>
          </a:gsLst>
          <a:lin ang="5400012" scaled="0"/>
        </a:gra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57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r" rtl="1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r" rtl="1">
              <a:spcBef>
                <a:spcPts val="440"/>
              </a:spcBef>
              <a:spcAft>
                <a:spcPts val="0"/>
              </a:spcAft>
              <a:buClr>
                <a:srgbClr val="FEB80A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rgbClr val="FEB80A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0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0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0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0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5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0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0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0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0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0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0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6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0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0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0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37" descr="منتخب بهترین شعرهای به نام خدا | شعر به نام خدا که تحمیدیه - اریکا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3" name="Google Shape;363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228600"/>
            <a:ext cx="57912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33"/>
          <p:cNvSpPr txBox="1">
            <a:spLocks noGrp="1"/>
          </p:cNvSpPr>
          <p:nvPr>
            <p:ph type="body" idx="1"/>
          </p:nvPr>
        </p:nvSpPr>
        <p:spPr>
          <a:xfrm>
            <a:off x="838200" y="2133600"/>
            <a:ext cx="7848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1-Epinephrine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2-Amiodarone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3-Lidocaine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4-Magnesium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2" name="Google Shape;972;p13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b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Medications for Arrest Rhythms</a:t>
            </a:r>
            <a:b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973" name="Google Shape;973;p133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3">
            <a:extLst>
              <a:ext uri="{FF2B5EF4-FFF2-40B4-BE49-F238E27FC236}">
                <a16:creationId xmlns:a16="http://schemas.microsoft.com/office/drawing/2014/main" id="{16F1AEB8-07CA-438D-8A89-E343890B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C7A560-D4E5-40C4-8BF8-293F922350A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46642E-CB1E-2A7A-B189-085457E341E3}"/>
              </a:ext>
            </a:extLst>
          </p:cNvPr>
          <p:cNvSpPr/>
          <p:nvPr/>
        </p:nvSpPr>
        <p:spPr>
          <a:xfrm>
            <a:off x="1676400" y="2590800"/>
            <a:ext cx="582717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IV ACCESS FOR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MEDICATION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>
            <a:extLst>
              <a:ext uri="{FF2B5EF4-FFF2-40B4-BE49-F238E27FC236}">
                <a16:creationId xmlns:a16="http://schemas.microsoft.com/office/drawing/2014/main" id="{D7A4DFD0-45D5-F89D-7D9A-5364BCFC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844675"/>
            <a:ext cx="868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4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line access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/>
              <a:t>is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rgbClr val="FFC000"/>
                </a:solidFill>
              </a:rPr>
              <a:t>not </a:t>
            </a:r>
            <a:r>
              <a:rPr lang="en-US" sz="3600" dirty="0"/>
              <a:t>needed in most resuscitation attempts.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  Drugs typically require</a:t>
            </a:r>
            <a:r>
              <a:rPr lang="en-US" sz="3600" b="1" dirty="0"/>
              <a:t> </a:t>
            </a:r>
            <a:r>
              <a:rPr lang="en-US" sz="40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sz="40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minutes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/>
              <a:t>to reach the central circulation when given via a </a:t>
            </a: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peripheral vein </a:t>
            </a:r>
            <a:r>
              <a:rPr lang="en-US" sz="3600" dirty="0"/>
              <a:t>but require less time when given via central venous access.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6E6955-F009-42D2-5B45-7F2514D9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Access for Medications:</a:t>
            </a:r>
            <a:endParaRPr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0B216DAF-BCE2-C058-9BD4-757F6A58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574F6-2174-44EC-BB90-B68460EC27EB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>
            <a:extLst>
              <a:ext uri="{FF2B5EF4-FFF2-40B4-BE49-F238E27FC236}">
                <a16:creationId xmlns:a16="http://schemas.microsoft.com/office/drawing/2014/main" id="{BCCCAC1B-6796-F703-003C-B42F8986B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4572000"/>
          </a:xfrm>
        </p:spPr>
        <p:txBody>
          <a:bodyPr/>
          <a:lstStyle/>
          <a:p>
            <a:pPr marL="514350" indent="-514350" eaLnBrk="1" hangingPunct="1">
              <a:buFont typeface="Wingdings 2" panose="05020102010507070707" pitchFamily="18" charset="2"/>
              <a:buNone/>
            </a:pPr>
            <a:r>
              <a:rPr lang="en-US" altLang="en-US" sz="3600">
                <a:solidFill>
                  <a:schemeClr val="bg1"/>
                </a:solidFill>
              </a:rPr>
              <a:t>     </a:t>
            </a:r>
            <a:r>
              <a:rPr lang="en-US" altLang="en-US" sz="3600"/>
              <a:t>peripheral venous route:</a:t>
            </a:r>
            <a:br>
              <a:rPr lang="en-US" altLang="en-US" sz="2800">
                <a:solidFill>
                  <a:schemeClr val="bg1"/>
                </a:solidFill>
              </a:rPr>
            </a:br>
            <a:endParaRPr lang="en-US" altLang="en-US" sz="2800">
              <a:solidFill>
                <a:schemeClr val="bg1"/>
              </a:solidFill>
            </a:endParaRPr>
          </a:p>
          <a:p>
            <a:pPr marL="514350" indent="-514350" eaLnBrk="1" hangingPunct="1">
              <a:buFont typeface="Constantia" panose="02030602050306030303" pitchFamily="18" charset="0"/>
              <a:buAutoNum type="arabicPeriod"/>
            </a:pPr>
            <a:r>
              <a:rPr lang="en-US" altLang="en-US" sz="3600"/>
              <a:t>Follow with a </a:t>
            </a:r>
            <a:r>
              <a:rPr lang="en-US" altLang="en-US" sz="3600">
                <a:solidFill>
                  <a:srgbClr val="FFC000"/>
                </a:solidFill>
              </a:rPr>
              <a:t>20  ml </a:t>
            </a:r>
            <a:r>
              <a:rPr lang="en-US" altLang="en-US" sz="3600"/>
              <a:t>bolus of </a:t>
            </a:r>
            <a:r>
              <a:rPr lang="en-US" altLang="en-US" sz="3600">
                <a:solidFill>
                  <a:srgbClr val="FFC000"/>
                </a:solidFill>
              </a:rPr>
              <a:t>IV fluid</a:t>
            </a:r>
          </a:p>
          <a:p>
            <a:pPr marL="514350" indent="-514350" eaLnBrk="1" hangingPunct="1">
              <a:buFont typeface="Constantia" panose="02030602050306030303" pitchFamily="18" charset="0"/>
              <a:buAutoNum type="arabicPeriod"/>
            </a:pPr>
            <a:r>
              <a:rPr lang="en-US" altLang="en-US" sz="3600">
                <a:solidFill>
                  <a:srgbClr val="FFC000"/>
                </a:solidFill>
              </a:rPr>
              <a:t>Elevate</a:t>
            </a:r>
            <a:r>
              <a:rPr lang="en-US" altLang="en-US" sz="3600">
                <a:solidFill>
                  <a:schemeClr val="bg1"/>
                </a:solidFill>
              </a:rPr>
              <a:t> </a:t>
            </a:r>
            <a:r>
              <a:rPr lang="en-US" altLang="en-US" sz="3600"/>
              <a:t>the extremity for  </a:t>
            </a:r>
            <a:r>
              <a:rPr lang="en-US" altLang="en-US" sz="3600">
                <a:solidFill>
                  <a:srgbClr val="FFC000"/>
                </a:solidFill>
              </a:rPr>
              <a:t>10 to 20 seconds</a:t>
            </a:r>
            <a:r>
              <a:rPr lang="en-US" altLang="en-US" sz="3600">
                <a:solidFill>
                  <a:schemeClr val="bg1"/>
                </a:solidFill>
              </a:rPr>
              <a:t> </a:t>
            </a:r>
            <a:r>
              <a:rPr lang="en-US" altLang="en-US" sz="3600"/>
              <a:t>to facilitate drug delivery to the central circulation.</a:t>
            </a: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8A20011B-4054-2169-B2D4-E58FB3BE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607FE-22DB-445C-8405-8D99A45323D1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Content Placeholder 1">
            <a:extLst>
              <a:ext uri="{FF2B5EF4-FFF2-40B4-BE49-F238E27FC236}">
                <a16:creationId xmlns:a16="http://schemas.microsoft.com/office/drawing/2014/main" id="{39722C5E-2288-1573-C73E-BEB5070A8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4400">
                <a:solidFill>
                  <a:schemeClr val="bg1"/>
                </a:solidFill>
              </a:rPr>
              <a:t>  </a:t>
            </a:r>
            <a:r>
              <a:rPr lang="en-US" altLang="en-US" sz="4400">
                <a:solidFill>
                  <a:srgbClr val="FFC000"/>
                </a:solidFill>
              </a:rPr>
              <a:t>Intraosseous </a:t>
            </a:r>
            <a:r>
              <a:rPr lang="en-US" altLang="en-US" sz="4400" i="1">
                <a:solidFill>
                  <a:srgbClr val="FFC000"/>
                </a:solidFill>
              </a:rPr>
              <a:t>(IO)</a:t>
            </a:r>
            <a:r>
              <a:rPr lang="en-US" altLang="en-US" sz="4400">
                <a:solidFill>
                  <a:srgbClr val="FFC000"/>
                </a:solidFill>
              </a:rPr>
              <a:t> </a:t>
            </a:r>
            <a:r>
              <a:rPr lang="en-US" altLang="en-US" sz="4400"/>
              <a:t>cannulation provides access to a noncollaps-ible venous plexus, enabling drug delivery </a:t>
            </a:r>
            <a:r>
              <a:rPr lang="en-US" altLang="en-US" sz="4800" b="1" i="1">
                <a:solidFill>
                  <a:srgbClr val="FFC000"/>
                </a:solidFill>
              </a:rPr>
              <a:t>similar</a:t>
            </a:r>
            <a:r>
              <a:rPr lang="en-US" altLang="en-US" sz="4400">
                <a:solidFill>
                  <a:schemeClr val="bg1"/>
                </a:solidFill>
              </a:rPr>
              <a:t> </a:t>
            </a:r>
            <a:r>
              <a:rPr lang="en-US" altLang="en-US" sz="4400"/>
              <a:t>to that achieved by </a:t>
            </a:r>
            <a:r>
              <a:rPr lang="en-US" altLang="en-US" sz="4400" u="sng">
                <a:solidFill>
                  <a:srgbClr val="FFC000"/>
                </a:solidFill>
              </a:rPr>
              <a:t>central</a:t>
            </a:r>
            <a:r>
              <a:rPr lang="en-US" altLang="en-US" sz="4400" u="sng">
                <a:solidFill>
                  <a:schemeClr val="bg1"/>
                </a:solidFill>
              </a:rPr>
              <a:t> </a:t>
            </a:r>
            <a:r>
              <a:rPr lang="en-US" altLang="en-US" sz="4400" u="sng">
                <a:solidFill>
                  <a:srgbClr val="FFC000"/>
                </a:solidFill>
              </a:rPr>
              <a:t>venous</a:t>
            </a:r>
            <a:r>
              <a:rPr lang="en-US" altLang="en-US" sz="4400" u="sng">
                <a:solidFill>
                  <a:schemeClr val="bg1"/>
                </a:solidFill>
              </a:rPr>
              <a:t> </a:t>
            </a:r>
            <a:r>
              <a:rPr lang="en-US" altLang="en-US" sz="4400"/>
              <a:t>access</a:t>
            </a:r>
            <a:r>
              <a:rPr lang="en-US" altLang="en-US" sz="2800"/>
              <a:t>.</a:t>
            </a:r>
          </a:p>
          <a:p>
            <a:pPr eaLnBrk="1" hangingPunct="1"/>
            <a:endParaRPr lang="en-US" altLang="en-US"/>
          </a:p>
        </p:txBody>
      </p:sp>
      <p:sp>
        <p:nvSpPr>
          <p:cNvPr id="122883" name="Slide Number Placeholder 3">
            <a:extLst>
              <a:ext uri="{FF2B5EF4-FFF2-40B4-BE49-F238E27FC236}">
                <a16:creationId xmlns:a16="http://schemas.microsoft.com/office/drawing/2014/main" id="{6D795851-17BE-99F1-D8C8-5B66EBFA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049585-0219-4880-8CE1-7B3CE6449F00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CA7EA0-E7C6-C40C-A7A2-B15C735BD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n-US" sz="4400" dirty="0">
                <a:solidFill>
                  <a:schemeClr val="bg1"/>
                </a:solidFill>
              </a:rPr>
              <a:t>  </a:t>
            </a:r>
            <a:r>
              <a:rPr lang="en-US" sz="4400" dirty="0"/>
              <a:t>If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rgbClr val="FFFF00"/>
                </a:solidFill>
              </a:rPr>
              <a:t>IV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/>
              <a:t>and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rgbClr val="FFFF00"/>
                </a:solidFill>
              </a:rPr>
              <a:t>IO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/>
              <a:t>access cannot be established, some resuscitation</a:t>
            </a:r>
            <a:br>
              <a:rPr lang="en-US" sz="4400" dirty="0"/>
            </a:br>
            <a:r>
              <a:rPr lang="en-US" sz="4400" dirty="0"/>
              <a:t>drugs may be administered by the </a:t>
            </a:r>
            <a:r>
              <a:rPr lang="en-US" sz="4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endotracheal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route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23907" name="Slide Number Placeholder 3">
            <a:extLst>
              <a:ext uri="{FF2B5EF4-FFF2-40B4-BE49-F238E27FC236}">
                <a16:creationId xmlns:a16="http://schemas.microsoft.com/office/drawing/2014/main" id="{B9CE528B-C380-7A92-BE1A-6974238C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8D777-E81C-4F52-A263-8635190EE340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ECE008-8F3F-FB44-18EB-6398328CD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700213"/>
            <a:ext cx="6105525" cy="415925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Vasopressin </a:t>
            </a:r>
          </a:p>
          <a:p>
            <a:pPr eaLnBrk="1" hangingPunct="1">
              <a:defRPr/>
            </a:pP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Atropine</a:t>
            </a:r>
          </a:p>
          <a:p>
            <a:pPr eaLnBrk="1" hangingPunct="1">
              <a:defRPr/>
            </a:pP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Lidocaine</a:t>
            </a:r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Epinephrine</a:t>
            </a:r>
          </a:p>
          <a:p>
            <a:pPr eaLnBrk="1" hangingPunct="1">
              <a:defRPr/>
            </a:pP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Naloxone</a:t>
            </a:r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BBECAEAA-066D-9924-2FCA-280DA1FB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58AE6E-F11D-42D4-8650-C2EE4522FAE7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932" name="TextBox 3">
            <a:extLst>
              <a:ext uri="{FF2B5EF4-FFF2-40B4-BE49-F238E27FC236}">
                <a16:creationId xmlns:a16="http://schemas.microsoft.com/office/drawing/2014/main" id="{32A106F9-973D-F03B-3B2C-24003DF3B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33400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933" name="TextBox 4">
            <a:extLst>
              <a:ext uri="{FF2B5EF4-FFF2-40B4-BE49-F238E27FC236}">
                <a16:creationId xmlns:a16="http://schemas.microsoft.com/office/drawing/2014/main" id="{433870A9-616E-E477-E3AD-44C50A6B7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188913"/>
            <a:ext cx="388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T route: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353D9-1B88-4B1B-0972-2106C02FA3EA}"/>
              </a:ext>
            </a:extLst>
          </p:cNvPr>
          <p:cNvSpPr/>
          <p:nvPr/>
        </p:nvSpPr>
        <p:spPr>
          <a:xfrm>
            <a:off x="4355976" y="5301208"/>
            <a:ext cx="2989601" cy="110799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/>
                <a:solidFill>
                  <a:srgbClr val="DAEDEF">
                    <a:tint val="50000"/>
                    <a:satMod val="1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VALEN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DAEDEF">
                  <a:tint val="50000"/>
                  <a:satMod val="180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1">
            <a:extLst>
              <a:ext uri="{FF2B5EF4-FFF2-40B4-BE49-F238E27FC236}">
                <a16:creationId xmlns:a16="http://schemas.microsoft.com/office/drawing/2014/main" id="{AC96488C-56D5-5960-0177-EFBF1B028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720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4400">
                <a:solidFill>
                  <a:schemeClr val="bg1"/>
                </a:solidFill>
              </a:rPr>
              <a:t> </a:t>
            </a:r>
            <a:r>
              <a:rPr lang="en-US" altLang="en-US" sz="4400"/>
              <a:t>The optimal endotracheal dose of most drugs is</a:t>
            </a:r>
            <a:r>
              <a:rPr lang="en-US" altLang="en-US" sz="4400">
                <a:solidFill>
                  <a:schemeClr val="bg1"/>
                </a:solidFill>
              </a:rPr>
              <a:t> </a:t>
            </a:r>
            <a:r>
              <a:rPr lang="en-US" altLang="en-US" sz="4400">
                <a:solidFill>
                  <a:srgbClr val="FFC000"/>
                </a:solidFill>
              </a:rPr>
              <a:t>unknown</a:t>
            </a:r>
            <a:r>
              <a:rPr lang="en-US" altLang="en-US" sz="4400">
                <a:solidFill>
                  <a:schemeClr val="bg1"/>
                </a:solidFill>
              </a:rPr>
              <a:t>,</a:t>
            </a:r>
            <a:br>
              <a:rPr lang="en-US" altLang="en-US" sz="4400">
                <a:solidFill>
                  <a:schemeClr val="bg1"/>
                </a:solidFill>
              </a:rPr>
            </a:br>
            <a:r>
              <a:rPr lang="en-US" altLang="en-US" sz="4400"/>
              <a:t>but typically the dose given by the endotracheal route is</a:t>
            </a:r>
            <a:r>
              <a:rPr lang="en-US" altLang="en-US" sz="4400">
                <a:solidFill>
                  <a:schemeClr val="bg1"/>
                </a:solidFill>
              </a:rPr>
              <a:t> </a:t>
            </a:r>
            <a:r>
              <a:rPr lang="en-US" altLang="en-US" sz="6600">
                <a:solidFill>
                  <a:srgbClr val="FFFF00"/>
                </a:solidFill>
              </a:rPr>
              <a:t>2</a:t>
            </a:r>
            <a:r>
              <a:rPr lang="en-US" altLang="en-US" sz="4400">
                <a:solidFill>
                  <a:schemeClr val="bg1"/>
                </a:solidFill>
              </a:rPr>
              <a:t> </a:t>
            </a:r>
            <a:r>
              <a:rPr lang="en-US" altLang="en-US" sz="4400"/>
              <a:t>to</a:t>
            </a:r>
            <a:br>
              <a:rPr lang="en-US" altLang="en-US" sz="4400"/>
            </a:br>
            <a:r>
              <a:rPr lang="en-US" altLang="en-US" sz="6600">
                <a:solidFill>
                  <a:srgbClr val="FFFF00"/>
                </a:solidFill>
              </a:rPr>
              <a:t>2</a:t>
            </a:r>
            <a:r>
              <a:rPr lang="en-US" altLang="en-US" sz="5400">
                <a:solidFill>
                  <a:srgbClr val="FFFF00"/>
                </a:solidFill>
              </a:rPr>
              <a:t>.5</a:t>
            </a:r>
            <a:r>
              <a:rPr lang="en-US" altLang="en-US" sz="4400">
                <a:solidFill>
                  <a:srgbClr val="FFFF00"/>
                </a:solidFill>
              </a:rPr>
              <a:t> times </a:t>
            </a:r>
            <a:r>
              <a:rPr lang="en-US" altLang="en-US" sz="4400"/>
              <a:t>the recommended </a:t>
            </a:r>
            <a:r>
              <a:rPr lang="en-US" altLang="en-US" sz="4400">
                <a:solidFill>
                  <a:srgbClr val="FFFF00"/>
                </a:solidFill>
              </a:rPr>
              <a:t>IV </a:t>
            </a:r>
            <a:r>
              <a:rPr lang="en-US" altLang="en-US" sz="4400"/>
              <a:t>dose.</a:t>
            </a:r>
          </a:p>
        </p:txBody>
      </p:sp>
      <p:sp>
        <p:nvSpPr>
          <p:cNvPr id="125955" name="Slide Number Placeholder 3">
            <a:extLst>
              <a:ext uri="{FF2B5EF4-FFF2-40B4-BE49-F238E27FC236}">
                <a16:creationId xmlns:a16="http://schemas.microsoft.com/office/drawing/2014/main" id="{C4A09FEF-0494-6A7E-7918-C1EF6999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74086-C22E-408D-B507-A94DD8F3FB6E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7670AC-CE1E-45AB-CB3E-9AED87EFE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2766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/>
              <a:t>Providers should </a:t>
            </a:r>
            <a:r>
              <a:rPr lang="en-US" sz="48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dilute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dirty="0"/>
              <a:t>the recommended dose in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4800" dirty="0">
                <a:solidFill>
                  <a:srgbClr val="00FF00"/>
                </a:solidFill>
              </a:rPr>
              <a:t>  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4800" dirty="0">
                <a:solidFill>
                  <a:srgbClr val="00FF00"/>
                </a:solidFill>
              </a:rPr>
              <a:t> </a:t>
            </a:r>
            <a:r>
              <a:rPr lang="en-US" sz="4800" dirty="0"/>
              <a:t>to</a:t>
            </a:r>
            <a:r>
              <a:rPr lang="en-US" sz="4800" dirty="0">
                <a:solidFill>
                  <a:srgbClr val="00FF00"/>
                </a:solidFill>
              </a:rPr>
              <a:t> 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/>
              <a:t>of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u="sng" dirty="0">
                <a:solidFill>
                  <a:srgbClr val="FFC000"/>
                </a:solidFill>
              </a:rPr>
              <a:t>water </a:t>
            </a:r>
            <a:r>
              <a:rPr lang="en-US" sz="4800" dirty="0"/>
              <a:t>or</a:t>
            </a:r>
            <a:r>
              <a:rPr lang="en-US" sz="4800" u="sng" dirty="0">
                <a:solidFill>
                  <a:srgbClr val="FFC000"/>
                </a:solidFill>
              </a:rPr>
              <a:t> normal saline</a:t>
            </a: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126979" name="Slide Number Placeholder 3">
            <a:extLst>
              <a:ext uri="{FF2B5EF4-FFF2-40B4-BE49-F238E27FC236}">
                <a16:creationId xmlns:a16="http://schemas.microsoft.com/office/drawing/2014/main" id="{35AB3AF7-EA4B-053C-B1ED-48ADB43D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6BAC6-ADEB-42CB-A3F9-3E1F520BE306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4">
            <a:extLst>
              <a:ext uri="{FF2B5EF4-FFF2-40B4-BE49-F238E27FC236}">
                <a16:creationId xmlns:a16="http://schemas.microsoft.com/office/drawing/2014/main" id="{1D006F60-0D35-54D4-6CA1-1A863E537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240AC2"/>
                </a:solidFill>
              </a:rPr>
              <a:t>Drug:</a:t>
            </a:r>
          </a:p>
        </p:txBody>
      </p:sp>
      <p:sp>
        <p:nvSpPr>
          <p:cNvPr id="124931" name="Rectangle 5">
            <a:extLst>
              <a:ext uri="{FF2B5EF4-FFF2-40B4-BE49-F238E27FC236}">
                <a16:creationId xmlns:a16="http://schemas.microsoft.com/office/drawing/2014/main" id="{77AFB1E2-7E30-5EE7-82BC-06F7406EFBC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 eaLnBrk="1" hangingPunct="1">
              <a:buFont typeface="Verdana" panose="020B0604030504040204" pitchFamily="34" charset="0"/>
              <a:buAutoNum type="arabicParenR"/>
            </a:pPr>
            <a:r>
              <a:rPr lang="en-US" altLang="en-US" sz="2400" b="1">
                <a:solidFill>
                  <a:srgbClr val="066611"/>
                </a:solidFill>
              </a:rPr>
              <a:t>Anti arrhythmics :</a:t>
            </a:r>
          </a:p>
          <a:p>
            <a:pPr marL="533400" indent="-533400" eaLnBrk="1" hangingPunct="1">
              <a:buFontTx/>
              <a:buNone/>
            </a:pPr>
            <a:endParaRPr lang="en-US" altLang="en-US" sz="2000" b="1">
              <a:solidFill>
                <a:srgbClr val="002060"/>
              </a:solidFill>
            </a:endParaRPr>
          </a:p>
          <a:p>
            <a:pPr marL="533400" indent="-533400" eaLnBrk="1" hangingPunct="1"/>
            <a:r>
              <a:rPr lang="en-US" altLang="en-US" sz="2000" b="1">
                <a:solidFill>
                  <a:srgbClr val="FF0066"/>
                </a:solidFill>
              </a:rPr>
              <a:t>Amiodarone : 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</a:rPr>
              <a:t> </a:t>
            </a:r>
            <a:r>
              <a:rPr lang="en-US" altLang="en-US" sz="2000" b="1"/>
              <a:t>300 mg first dose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b="1"/>
              <a:t> if needed after 15-20 min,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b="1"/>
              <a:t>150 mg  max, 450 mg</a:t>
            </a:r>
          </a:p>
          <a:p>
            <a:pPr marL="533400" indent="-533400" eaLnBrk="1" hangingPunct="1">
              <a:buFontTx/>
              <a:buNone/>
            </a:pPr>
            <a:endParaRPr lang="en-US" altLang="en-US" sz="2000" b="1"/>
          </a:p>
          <a:p>
            <a:pPr marL="533400" indent="-533400" eaLnBrk="1" hangingPunct="1"/>
            <a:r>
              <a:rPr lang="en-US" altLang="en-US" sz="2000" b="1">
                <a:solidFill>
                  <a:srgbClr val="FF0066"/>
                </a:solidFill>
              </a:rPr>
              <a:t>Lidocaine : 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b="1"/>
              <a:t>1.5 mg/kg first dose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b="1"/>
              <a:t> if needed Q 10 min--- 0.75 mg/kg for 2 doses max.  3 mg/kg</a:t>
            </a:r>
          </a:p>
          <a:p>
            <a:pPr marL="533400" indent="-533400" eaLnBrk="1" hangingPunct="1">
              <a:buFontTx/>
              <a:buNone/>
            </a:pPr>
            <a:endParaRPr lang="en-US" altLang="en-US" sz="2400"/>
          </a:p>
        </p:txBody>
      </p:sp>
      <p:sp>
        <p:nvSpPr>
          <p:cNvPr id="124932" name="Rectangle 6">
            <a:extLst>
              <a:ext uri="{FF2B5EF4-FFF2-40B4-BE49-F238E27FC236}">
                <a16:creationId xmlns:a16="http://schemas.microsoft.com/office/drawing/2014/main" id="{7F51574E-C812-02EB-182E-E91B32D8D5D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 eaLnBrk="1" hangingPunct="1">
              <a:buFont typeface="Verdana" panose="020B0604030504040204" pitchFamily="34" charset="0"/>
              <a:buAutoNum type="arabicParenR" startAt="2"/>
            </a:pPr>
            <a:r>
              <a:rPr lang="en-US" altLang="en-US" sz="2000" b="1">
                <a:solidFill>
                  <a:srgbClr val="066611"/>
                </a:solidFill>
              </a:rPr>
              <a:t>Vasopressors  :</a:t>
            </a:r>
          </a:p>
          <a:p>
            <a:pPr marL="457200" indent="-457200" eaLnBrk="1" hangingPunct="1">
              <a:buFontTx/>
              <a:buNone/>
            </a:pPr>
            <a:endParaRPr lang="en-US" altLang="en-US" sz="2000" b="1">
              <a:solidFill>
                <a:srgbClr val="FFFF00"/>
              </a:solidFill>
            </a:endParaRPr>
          </a:p>
          <a:p>
            <a:pPr marL="457200" indent="-457200" eaLnBrk="1" hangingPunct="1"/>
            <a:r>
              <a:rPr lang="en-US" altLang="en-US" sz="2000" b="1">
                <a:solidFill>
                  <a:srgbClr val="FF0066"/>
                </a:solidFill>
              </a:rPr>
              <a:t>Epinephrine :</a:t>
            </a:r>
          </a:p>
          <a:p>
            <a:pPr marL="457200" indent="-457200" eaLnBrk="1" hangingPunct="1">
              <a:buFontTx/>
              <a:buNone/>
            </a:pPr>
            <a:r>
              <a:rPr lang="en-US" altLang="en-US" sz="2000" b="1"/>
              <a:t>NS rhythms</a:t>
            </a:r>
          </a:p>
          <a:p>
            <a:pPr marL="457200" indent="-457200" eaLnBrk="1" hangingPunct="1">
              <a:buFontTx/>
              <a:buNone/>
            </a:pPr>
            <a:r>
              <a:rPr lang="en-US" altLang="en-US" sz="2000" b="1"/>
              <a:t>   1 mg- IV, ET</a:t>
            </a:r>
          </a:p>
          <a:p>
            <a:pPr marL="457200" indent="-457200" eaLnBrk="1" hangingPunct="1">
              <a:buFontTx/>
              <a:buNone/>
            </a:pPr>
            <a:r>
              <a:rPr lang="en-US" altLang="en-US" sz="2000" b="1"/>
              <a:t>  Q 3-5 min/ cont to END</a:t>
            </a:r>
          </a:p>
          <a:p>
            <a:pPr marL="457200" indent="-457200" eaLnBrk="1" hangingPunct="1">
              <a:buFontTx/>
              <a:buNone/>
            </a:pPr>
            <a:endParaRPr lang="en-US" altLang="en-US" sz="2000" b="1">
              <a:solidFill>
                <a:srgbClr val="002060"/>
              </a:solidFill>
            </a:endParaRPr>
          </a:p>
          <a:p>
            <a:pPr marL="457200" indent="-457200" eaLnBrk="1" hangingPunct="1">
              <a:buFontTx/>
              <a:buNone/>
            </a:pPr>
            <a:endParaRPr lang="en-US" altLang="en-US" sz="2000"/>
          </a:p>
          <a:p>
            <a:pPr marL="457200" indent="-457200" eaLnBrk="1" hangingPunct="1"/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24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4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24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/>
      <p:bldP spid="124931" grpId="0" build="p"/>
      <p:bldP spid="12493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9" name="Google Shape;369;p45" descr="Figure 2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152400"/>
            <a:ext cx="57150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A4D0AAAA-3A55-A5A7-5B36-D253D8CF5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240AC2"/>
                </a:solidFill>
              </a:rPr>
              <a:t>Drug :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FCDA2803-56B7-F05B-6395-251FAAFDE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/>
              <a:t>As a law:</a:t>
            </a:r>
          </a:p>
          <a:p>
            <a:pPr eaLnBrk="1" hangingPunct="1">
              <a:buFontTx/>
              <a:buNone/>
              <a:defRPr/>
            </a:pPr>
            <a:r>
              <a:rPr lang="en-US" b="1" dirty="0"/>
              <a:t>           Drugs injections in CPR must be:</a:t>
            </a:r>
          </a:p>
          <a:p>
            <a:pPr eaLnBrk="1" hangingPunct="1">
              <a:buFontTx/>
              <a:buNone/>
              <a:defRPr/>
            </a:pPr>
            <a:r>
              <a:rPr lang="en-US" b="1" dirty="0">
                <a:solidFill>
                  <a:srgbClr val="002060"/>
                </a:solidFill>
              </a:rPr>
              <a:t>                           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PUSH</a:t>
            </a:r>
          </a:p>
          <a:p>
            <a:pPr eaLnBrk="1" hangingPunct="1">
              <a:buFontTx/>
              <a:buNone/>
              <a:defRPr/>
            </a:pPr>
            <a:r>
              <a:rPr lang="en-US" b="1" dirty="0"/>
              <a:t>ETT administration:</a:t>
            </a:r>
          </a:p>
          <a:p>
            <a:pPr eaLnBrk="1" hangingPunct="1">
              <a:buFontTx/>
              <a:buNone/>
              <a:defRPr/>
            </a:pPr>
            <a:r>
              <a:rPr lang="en-US" b="1" dirty="0"/>
              <a:t>                 2 - 2.5 times as IV doses</a:t>
            </a:r>
          </a:p>
          <a:p>
            <a:pPr eaLnBrk="1" hangingPunct="1">
              <a:buFontTx/>
              <a:buNone/>
              <a:defRPr/>
            </a:pPr>
            <a:r>
              <a:rPr lang="en-US" b="1" dirty="0"/>
              <a:t>                                plus</a:t>
            </a:r>
          </a:p>
          <a:p>
            <a:pPr eaLnBrk="1" hangingPunct="1">
              <a:buFontTx/>
              <a:buNone/>
              <a:defRPr/>
            </a:pPr>
            <a:r>
              <a:rPr lang="en-US" b="1" dirty="0"/>
              <a:t>                   5-10 ml distilled water</a:t>
            </a:r>
          </a:p>
          <a:p>
            <a:pPr eaLnBrk="1" hangingPunct="1">
              <a:defRPr/>
            </a:pPr>
            <a:endParaRPr lang="en-US" b="1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D6EBF7B8-BBB8-8396-4032-3B1DD10D9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/>
              <a:t>Alternative IV Sites and Techniques</a:t>
            </a:r>
            <a:endParaRPr lang="en-US" altLang="en-US" sz="2800"/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9BD92150-7A10-228B-8B67-23FE3BD15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0" y="1857375"/>
            <a:ext cx="3886200" cy="4800600"/>
          </a:xfrm>
        </p:spPr>
        <p:txBody>
          <a:bodyPr rIns="228600"/>
          <a:lstStyle/>
          <a:p>
            <a:pPr>
              <a:spcBef>
                <a:spcPct val="35000"/>
              </a:spcBef>
            </a:pPr>
            <a:r>
              <a:rPr lang="en-US" altLang="en-US">
                <a:solidFill>
                  <a:srgbClr val="FF0000"/>
                </a:solidFill>
              </a:rPr>
              <a:t>Intraosseous (IO) needles</a:t>
            </a:r>
          </a:p>
          <a:p>
            <a:pPr lvl="1">
              <a:spcBef>
                <a:spcPct val="35000"/>
              </a:spcBef>
            </a:pPr>
            <a:r>
              <a:rPr lang="en-US" altLang="en-US" sz="2200"/>
              <a:t>Used for emergency venous access when other IV access is difficult or impossible</a:t>
            </a:r>
          </a:p>
          <a:p>
            <a:pPr lvl="1">
              <a:spcBef>
                <a:spcPct val="35000"/>
              </a:spcBef>
            </a:pPr>
            <a:r>
              <a:rPr lang="en-US" altLang="en-US" sz="2200"/>
              <a:t>Often patients are experiencing a life-threatening situation.</a:t>
            </a:r>
          </a:p>
          <a:p>
            <a:pPr lvl="1">
              <a:spcBef>
                <a:spcPct val="35000"/>
              </a:spcBef>
            </a:pPr>
            <a:r>
              <a:rPr lang="en-US" altLang="en-US" sz="2200"/>
              <a:t>Generally inserted in the proximal tibia</a:t>
            </a:r>
          </a:p>
        </p:txBody>
      </p:sp>
      <p:pic>
        <p:nvPicPr>
          <p:cNvPr id="130052" name="Picture 4" descr="78286_CH40_FIG31">
            <a:extLst>
              <a:ext uri="{FF2B5EF4-FFF2-40B4-BE49-F238E27FC236}">
                <a16:creationId xmlns:a16="http://schemas.microsoft.com/office/drawing/2014/main" id="{9F796D59-477D-0D8B-4DDD-40678BF2799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439988"/>
            <a:ext cx="4267200" cy="2846387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00652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34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VF/pulseless VT cardiac arrest is associated with </a:t>
            </a:r>
            <a:r>
              <a:rPr lang="en-US" sz="3200" b="0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torsades de pointes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providers may administer </a:t>
            </a:r>
            <a:r>
              <a:rPr lang="en-US" sz="32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magnesium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sulfate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 a dose of </a:t>
            </a:r>
            <a:r>
              <a:rPr lang="en-US" sz="3200" b="0" i="0" u="none">
                <a:solidFill>
                  <a:srgbClr val="92D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1-2g diluted in 10mL D5W IV/IO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push, typically </a:t>
            </a:r>
            <a:r>
              <a:rPr lang="en-US" sz="3200" b="0" i="0" u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 5 -20 minutes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9" name="Google Shape;979;p134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80772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br>
              <a:rPr lang="en-US" sz="44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Magnesium</a:t>
            </a:r>
            <a:endParaRPr/>
          </a:p>
        </p:txBody>
      </p:sp>
      <p:sp>
        <p:nvSpPr>
          <p:cNvPr id="980" name="Google Shape;980;p134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6" name="Google Shape;986;p1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745" t="22638" r="5002" b="12362"/>
          <a:stretch/>
        </p:blipFill>
        <p:spPr>
          <a:xfrm>
            <a:off x="914400" y="437811"/>
            <a:ext cx="7772400" cy="58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36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2" name="Google Shape;992;p1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750" t="24301" r="10001" b="12363"/>
          <a:stretch/>
        </p:blipFill>
        <p:spPr>
          <a:xfrm>
            <a:off x="914400" y="512762"/>
            <a:ext cx="7772400" cy="55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37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8" name="Google Shape;998;p1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287" t="43101" r="6861" b="13917"/>
          <a:stretch/>
        </p:blipFill>
        <p:spPr>
          <a:xfrm>
            <a:off x="914400" y="512762"/>
            <a:ext cx="7772400" cy="56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38"/>
          <p:cNvSpPr txBox="1">
            <a:spLocks noGrp="1"/>
          </p:cNvSpPr>
          <p:nvPr>
            <p:ph type="ctrTitle"/>
          </p:nvPr>
        </p:nvSpPr>
        <p:spPr>
          <a:xfrm>
            <a:off x="323850" y="26035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RESUSCITATION OF THE PREGNANT PATIENT </a:t>
            </a:r>
            <a:endParaRPr/>
          </a:p>
        </p:txBody>
      </p:sp>
      <p:pic>
        <p:nvPicPr>
          <p:cNvPr id="1004" name="Google Shape;1004;p138" descr="terhesn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2089150"/>
            <a:ext cx="4700587" cy="4119562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138"/>
          <p:cNvSpPr txBox="1">
            <a:spLocks noGrp="1"/>
          </p:cNvSpPr>
          <p:nvPr>
            <p:ph type="subTitle" idx="1"/>
          </p:nvPr>
        </p:nvSpPr>
        <p:spPr>
          <a:xfrm>
            <a:off x="914400" y="2835275"/>
            <a:ext cx="7772400" cy="15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7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2">
            <a:extLst>
              <a:ext uri="{FF2B5EF4-FFF2-40B4-BE49-F238E27FC236}">
                <a16:creationId xmlns:a16="http://schemas.microsoft.com/office/drawing/2014/main" id="{6825B0F6-2462-BD18-223E-3FDA644B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fa-IR" altLang="en-US">
                <a:solidFill>
                  <a:srgbClr val="240AC2"/>
                </a:solidFill>
                <a:cs typeface="B Titr" pitchFamily="2" charset="0"/>
              </a:rPr>
              <a:t>احیای مادر باردار :</a:t>
            </a:r>
          </a:p>
        </p:txBody>
      </p:sp>
      <p:sp>
        <p:nvSpPr>
          <p:cNvPr id="138243" name="Content Placeholder 3">
            <a:extLst>
              <a:ext uri="{FF2B5EF4-FFF2-40B4-BE49-F238E27FC236}">
                <a16:creationId xmlns:a16="http://schemas.microsoft.com/office/drawing/2014/main" id="{569673B5-C022-FE0A-DEED-436874809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algn="r" rtl="1"/>
            <a:r>
              <a:rPr lang="fa-IR" altLang="en-US" sz="2800" b="1">
                <a:cs typeface="B Nazanin" pitchFamily="2" charset="0"/>
              </a:rPr>
              <a:t>پوزیشن مادر باردار در طول احیا</a:t>
            </a:r>
          </a:p>
          <a:p>
            <a:pPr algn="r" rtl="1"/>
            <a:r>
              <a:rPr lang="fa-IR" altLang="en-US" sz="2800" b="1">
                <a:cs typeface="B Nazanin" pitchFamily="2" charset="0"/>
              </a:rPr>
              <a:t>نقش زایمان سزارین پیش از مرگ ( </a:t>
            </a:r>
            <a:r>
              <a:rPr lang="en-US" altLang="en-US" sz="2800" b="1">
                <a:cs typeface="B Nazanin" pitchFamily="2" charset="0"/>
              </a:rPr>
              <a:t>PMCD</a:t>
            </a:r>
            <a:r>
              <a:rPr lang="fa-IR" altLang="en-US" sz="2800" b="1">
                <a:cs typeface="B Nazanin" pitchFamily="2" charset="0"/>
              </a:rPr>
              <a:t> ) در احیا مادران در نیمه دوم بارداری</a:t>
            </a:r>
          </a:p>
          <a:p>
            <a:pPr algn="r" rtl="1"/>
            <a:endParaRPr lang="fa-IR" altLang="en-US" sz="2800" b="1">
              <a:cs typeface="B Nazanin" pitchFamily="2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4">
            <a:extLst>
              <a:ext uri="{FF2B5EF4-FFF2-40B4-BE49-F238E27FC236}">
                <a16:creationId xmlns:a16="http://schemas.microsoft.com/office/drawing/2014/main" id="{55C47B65-77DF-603D-67E5-75120A3F4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939800"/>
          </a:xfrm>
        </p:spPr>
        <p:txBody>
          <a:bodyPr/>
          <a:lstStyle/>
          <a:p>
            <a:r>
              <a:rPr lang="fa-IR" altLang="en-US" sz="3200">
                <a:solidFill>
                  <a:schemeClr val="tx1"/>
                </a:solidFill>
                <a:cs typeface="B Titr" pitchFamily="2" charset="0"/>
              </a:rPr>
              <a:t>موقعیت شیب جانبی چپ برای مادر باردار در حین احیا</a:t>
            </a:r>
          </a:p>
        </p:txBody>
      </p:sp>
      <p:pic>
        <p:nvPicPr>
          <p:cNvPr id="140291" name="Content Placeholder 3" descr="Screen Clipping">
            <a:extLst>
              <a:ext uri="{FF2B5EF4-FFF2-40B4-BE49-F238E27FC236}">
                <a16:creationId xmlns:a16="http://schemas.microsoft.com/office/drawing/2014/main" id="{94B4DD2E-042F-806F-594D-C4E5DB365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989138"/>
            <a:ext cx="4818063" cy="4587875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3">
            <a:extLst>
              <a:ext uri="{FF2B5EF4-FFF2-40B4-BE49-F238E27FC236}">
                <a16:creationId xmlns:a16="http://schemas.microsoft.com/office/drawing/2014/main" id="{85BF2D74-CA6B-9EA8-A7A4-F93F86728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en-US"/>
              <a:t>Lateral Uterine Displacement</a:t>
            </a:r>
            <a:endParaRPr lang="fa-IR" altLang="en-US"/>
          </a:p>
        </p:txBody>
      </p:sp>
      <p:pic>
        <p:nvPicPr>
          <p:cNvPr id="139267" name="Content Placeholder 3" descr="Screen Clipping">
            <a:extLst>
              <a:ext uri="{FF2B5EF4-FFF2-40B4-BE49-F238E27FC236}">
                <a16:creationId xmlns:a16="http://schemas.microsoft.com/office/drawing/2014/main" id="{2F3B8D5E-FC84-4FD4-B800-3534ADCB3C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138" y="2852738"/>
            <a:ext cx="3525837" cy="3384550"/>
          </a:xfrm>
        </p:spPr>
      </p:pic>
      <p:pic>
        <p:nvPicPr>
          <p:cNvPr id="139268" name="Picture 2" descr="C:\Users\Edu\Desktop\Left-uterine-displacement-using-1-handed-technique-3.png">
            <a:extLst>
              <a:ext uri="{FF2B5EF4-FFF2-40B4-BE49-F238E27FC236}">
                <a16:creationId xmlns:a16="http://schemas.microsoft.com/office/drawing/2014/main" id="{82D81F71-8144-C59B-17EE-BDA1D494BA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027363"/>
            <a:ext cx="3859212" cy="3209925"/>
          </a:xfrm>
          <a:noFill/>
        </p:spPr>
      </p:pic>
      <p:sp>
        <p:nvSpPr>
          <p:cNvPr id="139269" name="TextBox 10">
            <a:extLst>
              <a:ext uri="{FF2B5EF4-FFF2-40B4-BE49-F238E27FC236}">
                <a16:creationId xmlns:a16="http://schemas.microsoft.com/office/drawing/2014/main" id="{18C338B8-A3EA-1F9E-A08C-FA6660F88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916113"/>
            <a:ext cx="79200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itchFamily="2" charset="0"/>
              </a:rPr>
              <a:t>در صورتی که ارتفاع فوندوس رحم بالاتر یا در سطح ناف باشد ،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itchFamily="2" charset="0"/>
              </a:rPr>
              <a:t>LUD</a:t>
            </a:r>
            <a:r>
              <a:rPr kumimoji="0" lang="fa-I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itchFamily="2" charset="0"/>
              </a:rPr>
              <a:t> دستی می تواند در رفع فشار ورید اجوف تحتانی و آئورت شکمی (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itchFamily="2" charset="0"/>
              </a:rPr>
              <a:t>Aortocaval</a:t>
            </a:r>
            <a:r>
              <a:rPr kumimoji="0" lang="fa-I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itchFamily="2" charset="0"/>
              </a:rPr>
              <a:t> ) در حین ماساژهای قفسه سینه مفید باشد.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Nazanin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6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5" name="Google Shape;375;p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6249" t="27639" r="26249" b="14024"/>
          <a:stretch/>
        </p:blipFill>
        <p:spPr>
          <a:xfrm>
            <a:off x="914400" y="512762"/>
            <a:ext cx="7772400" cy="58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39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1" name="Google Shape;1011;p139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8229600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During resuscitation there are two patients, mother &amp; fetus</a:t>
            </a:r>
            <a:endParaRPr/>
          </a:p>
          <a:p>
            <a:pPr marL="342900" lvl="0" indent="-1498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best hope of fetal survival is maternal survival</a:t>
            </a:r>
            <a:endParaRPr/>
          </a:p>
          <a:p>
            <a:pPr marL="342900" lvl="0" indent="-1498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the physiologic changes due to pregnancy</a:t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0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7" name="Google Shape;1017;p140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8229600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Successful resuscitation of a pregnant woman &amp; survival of the fetus require </a:t>
            </a:r>
            <a:r>
              <a:rPr lang="en-US" sz="2800" b="0" i="0" u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prompt &amp; excellent CPR 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some modifications in techniques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the 20th week of gestation, the gravid uterus can compress the IVC &amp; aorta, obstructing venous return &amp; arterial blood flow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Rescuers can relieve this compression by </a:t>
            </a:r>
            <a:r>
              <a:rPr lang="en-US" sz="2800" b="0" i="0" u="none">
                <a:solidFill>
                  <a:srgbClr val="92D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positioning the woman 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her side or by pulling the gravid uterus to the side</a:t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41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Times New Roman"/>
              <a:buNone/>
            </a:pPr>
            <a:r>
              <a:rPr lang="en-US" sz="38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Defibrillation</a:t>
            </a:r>
            <a:r>
              <a:rPr lang="en-US" sz="31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023" name="Google Shape;1023;p141"/>
          <p:cNvSpPr txBox="1">
            <a:spLocks noGrp="1"/>
          </p:cNvSpPr>
          <p:nvPr>
            <p:ph type="body" idx="1"/>
          </p:nvPr>
        </p:nvSpPr>
        <p:spPr>
          <a:xfrm>
            <a:off x="381000" y="1981200"/>
            <a:ext cx="8229600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Defibrillate using </a:t>
            </a:r>
            <a:r>
              <a:rPr lang="en-US" sz="2800" b="0" i="0" u="none">
                <a:solidFill>
                  <a:srgbClr val="66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standard ACLS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defibrillation doses</a:t>
            </a:r>
            <a:endParaRPr/>
          </a:p>
          <a:p>
            <a:pPr marL="342900" lvl="0" indent="-17399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is no evidence that shocks from a direct current defibrillator have adverse effects on the heart of the fetus</a:t>
            </a:r>
            <a:endParaRPr/>
          </a:p>
          <a:p>
            <a:pPr marL="342900" lvl="0" indent="-17399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fetal or uterine </a:t>
            </a:r>
            <a:r>
              <a:rPr lang="en-US" sz="2800" b="0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monitors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 in place,</a:t>
            </a:r>
            <a:r>
              <a:rPr lang="en-US" sz="2800" b="0" i="0" u="none">
                <a:solidFill>
                  <a:srgbClr val="A500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remove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them before delivering shocks</a:t>
            </a: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42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</a:t>
            </a:r>
            <a:endParaRPr/>
          </a:p>
        </p:txBody>
      </p:sp>
      <p:sp>
        <p:nvSpPr>
          <p:cNvPr id="1029" name="Google Shape;1029;p142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8229600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Defibrillation &amp; medication doses used for resuscitation of the pregnant woman are </a:t>
            </a:r>
            <a:r>
              <a:rPr lang="en-US" sz="2800" b="0" i="0" u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same 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those used for other adults</a:t>
            </a:r>
            <a:endParaRPr/>
          </a:p>
          <a:p>
            <a:pPr marL="342900" lvl="0" indent="-3429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342900" lvl="0" indent="-3429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Rescuers should consider the need for </a:t>
            </a:r>
            <a:r>
              <a:rPr lang="en-US" sz="2800" b="0" i="0" u="none">
                <a:solidFill>
                  <a:srgbClr val="92D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 Caesarian Delivery 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soon as the pregnant woman develops cardiac arrest </a:t>
            </a:r>
            <a:endParaRPr/>
          </a:p>
          <a:p>
            <a:pPr marL="342900" lvl="0" indent="-17399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Rescuers should be prepared to proceed if the resuscitation is not successful </a:t>
            </a:r>
            <a:r>
              <a:rPr lang="en-US" sz="2800" b="0" i="0" u="none">
                <a:solidFill>
                  <a:srgbClr val="92D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within 4 minutes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>
            <a:extLst>
              <a:ext uri="{FF2B5EF4-FFF2-40B4-BE49-F238E27FC236}">
                <a16:creationId xmlns:a16="http://schemas.microsoft.com/office/drawing/2014/main" id="{09F49EBF-70F9-C9EA-77DA-B828146E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Perimortem cesarean delivery (</a:t>
            </a:r>
            <a:r>
              <a:rPr lang="en-US" altLang="en-US" sz="3200" b="1"/>
              <a:t>PMCD</a:t>
            </a:r>
            <a:r>
              <a:rPr lang="en-US" altLang="en-US" sz="3200"/>
              <a:t>)</a:t>
            </a:r>
            <a:endParaRPr lang="fa-IR" altLang="en-US" sz="3200"/>
          </a:p>
        </p:txBody>
      </p:sp>
      <p:pic>
        <p:nvPicPr>
          <p:cNvPr id="141315" name="Picture 7" descr="Screen Clipping">
            <a:extLst>
              <a:ext uri="{FF2B5EF4-FFF2-40B4-BE49-F238E27FC236}">
                <a16:creationId xmlns:a16="http://schemas.microsoft.com/office/drawing/2014/main" id="{3FD77B0D-A0E2-2862-6C47-0206D3E91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257675"/>
            <a:ext cx="4059237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Content Placeholder 5" descr="Screen Clipping">
            <a:extLst>
              <a:ext uri="{FF2B5EF4-FFF2-40B4-BE49-F238E27FC236}">
                <a16:creationId xmlns:a16="http://schemas.microsoft.com/office/drawing/2014/main" id="{D9227893-4625-6443-CAEF-2664757FC6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3336925" cy="3311525"/>
          </a:xfrm>
        </p:spPr>
      </p:pic>
      <p:pic>
        <p:nvPicPr>
          <p:cNvPr id="141317" name="Content Placeholder 3" descr="Screen Clipping">
            <a:extLst>
              <a:ext uri="{FF2B5EF4-FFF2-40B4-BE49-F238E27FC236}">
                <a16:creationId xmlns:a16="http://schemas.microsoft.com/office/drawing/2014/main" id="{D1D116AD-2C97-8ACD-2523-BC4542105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1916113"/>
            <a:ext cx="2527300" cy="3457575"/>
          </a:xfr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43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5" name="Google Shape;1035;p1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7499" t="29303" r="4998" b="30696"/>
          <a:stretch/>
        </p:blipFill>
        <p:spPr>
          <a:xfrm>
            <a:off x="914400" y="512762"/>
            <a:ext cx="7772400" cy="58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44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1" name="Google Shape;1041;p1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247" t="37640" r="5005" b="10690"/>
          <a:stretch/>
        </p:blipFill>
        <p:spPr>
          <a:xfrm>
            <a:off x="896937" y="512762"/>
            <a:ext cx="7789800" cy="58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4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7" name="Google Shape;1047;p1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1247" t="40970" r="5000" b="14027"/>
          <a:stretch/>
        </p:blipFill>
        <p:spPr>
          <a:xfrm>
            <a:off x="914400" y="512762"/>
            <a:ext cx="7772400" cy="58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>
            <a:extLst>
              <a:ext uri="{FF2B5EF4-FFF2-40B4-BE49-F238E27FC236}">
                <a16:creationId xmlns:a16="http://schemas.microsoft.com/office/drawing/2014/main" id="{172C9BB3-70AE-4F18-2EF5-CC0771C5A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274638"/>
            <a:ext cx="7258050" cy="868362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fa-IR" altLang="en-US" sz="2800" b="1">
                <a:solidFill>
                  <a:srgbClr val="240AC2"/>
                </a:solidFill>
                <a:cs typeface="B Titr" pitchFamily="2" charset="0"/>
              </a:rPr>
              <a:t>در چه زمانی عملیات احیا را شروع نکنیم ؟</a:t>
            </a:r>
            <a:endParaRPr lang="en-US" altLang="en-US" sz="2800" b="1">
              <a:solidFill>
                <a:srgbClr val="240AC2"/>
              </a:solidFill>
              <a:cs typeface="B Titr" pitchFamily="2" charset="0"/>
            </a:endParaRPr>
          </a:p>
        </p:txBody>
      </p:sp>
      <p:sp>
        <p:nvSpPr>
          <p:cNvPr id="131075" name="Content Placeholder 2">
            <a:extLst>
              <a:ext uri="{FF2B5EF4-FFF2-40B4-BE49-F238E27FC236}">
                <a16:creationId xmlns:a16="http://schemas.microsoft.com/office/drawing/2014/main" id="{E95D9F17-3335-24B1-D361-F9C944497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113" y="2060575"/>
            <a:ext cx="7686675" cy="4525963"/>
          </a:xfrm>
        </p:spPr>
        <p:txBody>
          <a:bodyPr rIns="228600"/>
          <a:lstStyle/>
          <a:p>
            <a:pPr algn="r" rtl="1" eaLnBrk="1" hangingPunct="1">
              <a:spcBef>
                <a:spcPct val="35000"/>
              </a:spcBef>
            </a:pPr>
            <a:r>
              <a:rPr lang="fa-IR" altLang="en-US" b="1">
                <a:cs typeface="B Nazanin" pitchFamily="2" charset="0"/>
              </a:rPr>
              <a:t>اگر بیمار نشانه های آشکار مرگ را داشت:</a:t>
            </a:r>
            <a:endParaRPr lang="en-US" altLang="en-US" b="1">
              <a:cs typeface="B Nazanin" pitchFamily="2" charset="0"/>
            </a:endParaRPr>
          </a:p>
          <a:p>
            <a:pPr lvl="1" algn="r" rtl="1" eaLnBrk="1" hangingPunct="1">
              <a:spcBef>
                <a:spcPct val="35000"/>
              </a:spcBef>
            </a:pPr>
            <a:r>
              <a:rPr lang="fa-IR" altLang="en-US">
                <a:cs typeface="B Nazanin" pitchFamily="2" charset="0"/>
              </a:rPr>
              <a:t>جمود نعشی که 6 تا 10 ساعت پس از مرگ پیدا میشود (سفت شدن بدن) </a:t>
            </a:r>
            <a:endParaRPr lang="en-US" altLang="en-US">
              <a:cs typeface="B Nazanin" pitchFamily="2" charset="0"/>
            </a:endParaRPr>
          </a:p>
          <a:p>
            <a:pPr lvl="1" algn="r" rtl="1" eaLnBrk="1" hangingPunct="1">
              <a:spcBef>
                <a:spcPct val="35000"/>
              </a:spcBef>
            </a:pPr>
            <a:r>
              <a:rPr lang="fa-IR" altLang="en-US">
                <a:cs typeface="B Nazanin" pitchFamily="2" charset="0"/>
              </a:rPr>
              <a:t>کبودی وابسته به جاذبه</a:t>
            </a:r>
            <a:endParaRPr lang="en-US" altLang="en-US">
              <a:cs typeface="B Nazanin" pitchFamily="2" charset="0"/>
            </a:endParaRPr>
          </a:p>
          <a:p>
            <a:pPr lvl="1" algn="r" rtl="1" eaLnBrk="1" hangingPunct="1">
              <a:spcBef>
                <a:spcPct val="35000"/>
              </a:spcBef>
            </a:pPr>
            <a:r>
              <a:rPr lang="fa-IR" altLang="en-US">
                <a:cs typeface="B Nazanin" pitchFamily="2" charset="0"/>
              </a:rPr>
              <a:t>گندیدگی (فساد) یا تجزیه بدن</a:t>
            </a:r>
            <a:endParaRPr lang="en-US" altLang="en-US">
              <a:cs typeface="B Nazanin" pitchFamily="2" charset="0"/>
            </a:endParaRPr>
          </a:p>
          <a:p>
            <a:pPr lvl="1" algn="r" rtl="1" eaLnBrk="1" hangingPunct="1">
              <a:spcBef>
                <a:spcPct val="35000"/>
              </a:spcBef>
            </a:pPr>
            <a:r>
              <a:rPr lang="fa-IR" altLang="en-US">
                <a:cs typeface="B Nazanin" pitchFamily="2" charset="0"/>
              </a:rPr>
              <a:t>وجود شواهدی از آسیبهای غیر قابل برگشت به زندگی :</a:t>
            </a:r>
            <a:endParaRPr lang="en-US" altLang="en-US">
              <a:cs typeface="B Nazanin" pitchFamily="2" charset="0"/>
            </a:endParaRPr>
          </a:p>
          <a:p>
            <a:pPr lvl="2" algn="r" rtl="1" eaLnBrk="1" hangingPunct="1"/>
            <a:r>
              <a:rPr lang="fa-IR" altLang="en-US" sz="2000">
                <a:cs typeface="B Nazanin" pitchFamily="2" charset="0"/>
              </a:rPr>
              <a:t>جدا شدن سر از بدن</a:t>
            </a:r>
            <a:endParaRPr lang="en-US" altLang="en-US" sz="2000">
              <a:cs typeface="B Nazanin" pitchFamily="2" charset="0"/>
            </a:endParaRPr>
          </a:p>
          <a:p>
            <a:pPr lvl="2" algn="r" rtl="1" eaLnBrk="1" hangingPunct="1"/>
            <a:r>
              <a:rPr lang="fa-IR" altLang="en-US" sz="2000">
                <a:cs typeface="B Nazanin" pitchFamily="2" charset="0"/>
              </a:rPr>
              <a:t>سوختگی های شدید که شناسایی مصدوم ممکن نباشد</a:t>
            </a:r>
            <a:endParaRPr lang="en-US" altLang="en-US" sz="2000">
              <a:cs typeface="B Nazan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/>
      <p:bldP spid="131075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6" descr="78286_CH11_FIG26">
            <a:extLst>
              <a:ext uri="{FF2B5EF4-FFF2-40B4-BE49-F238E27FC236}">
                <a16:creationId xmlns:a16="http://schemas.microsoft.com/office/drawing/2014/main" id="{D2B56AA7-B85B-C895-BA00-CD6903D288E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676400"/>
            <a:ext cx="5638800" cy="3560763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2B87A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 Box 7">
            <a:extLst>
              <a:ext uri="{FF2B5EF4-FFF2-40B4-BE49-F238E27FC236}">
                <a16:creationId xmlns:a16="http://schemas.microsoft.com/office/drawing/2014/main" id="{72CF31D7-4BCA-A8AD-0234-39AE0E10B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5357813"/>
            <a:ext cx="4929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itchFamily="2" charset="0"/>
              </a:rPr>
              <a:t>کبودی وابسته به جاذبه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Nazanin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Nazanin" pitchFamily="2" charset="0"/>
            </a:endParaRPr>
          </a:p>
        </p:txBody>
      </p:sp>
      <p:sp>
        <p:nvSpPr>
          <p:cNvPr id="143364" name="Title 1">
            <a:extLst>
              <a:ext uri="{FF2B5EF4-FFF2-40B4-BE49-F238E27FC236}">
                <a16:creationId xmlns:a16="http://schemas.microsoft.com/office/drawing/2014/main" id="{E7E2CCFB-66CC-8637-3295-2ECCF5C0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274638"/>
            <a:ext cx="7258050" cy="868362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fa-IR" altLang="en-US" sz="2800">
                <a:solidFill>
                  <a:srgbClr val="240AC2"/>
                </a:solidFill>
                <a:cs typeface="B Titr" pitchFamily="2" charset="0"/>
              </a:rPr>
              <a:t>در چه زمانی عملیات احیا را شروع نکنیم ؟</a:t>
            </a:r>
            <a:endParaRPr lang="en-US" altLang="en-US" sz="2800">
              <a:solidFill>
                <a:srgbClr val="240AC2"/>
              </a:solidFill>
              <a:cs typeface="B Titr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7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1" name="Google Shape;381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998" t="27639" r="28749" b="14024"/>
          <a:stretch/>
        </p:blipFill>
        <p:spPr>
          <a:xfrm>
            <a:off x="914400" y="512762"/>
            <a:ext cx="7772400" cy="58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46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3" name="Google Shape;1053;p146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262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600"/>
              <a:buFont typeface="Noto Sans Symbols"/>
              <a:buNone/>
            </a:pPr>
            <a:endParaRPr sz="8000" b="0" i="0" u="none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262" marR="0" lvl="0" indent="0" algn="ct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7600"/>
              <a:buFont typeface="Noto Sans Symbols"/>
              <a:buNone/>
            </a:pPr>
            <a:r>
              <a:rPr lang="en-US" sz="80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ECMO</a:t>
            </a:r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47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sp>
        <p:nvSpPr>
          <p:cNvPr id="1059" name="Google Shape;1059;p147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  <p:pic>
        <p:nvPicPr>
          <p:cNvPr id="1060" name="Google Shape;1060;p1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6188" t="35557" r="47768" b="21388"/>
          <a:stretch/>
        </p:blipFill>
        <p:spPr>
          <a:xfrm>
            <a:off x="2514600" y="419100"/>
            <a:ext cx="5135700" cy="58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48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sp>
        <p:nvSpPr>
          <p:cNvPr id="1066" name="Google Shape;1066;p148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  <p:pic>
        <p:nvPicPr>
          <p:cNvPr id="1067" name="Google Shape;1067;p1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2229" t="35553" r="24331" b="20003"/>
          <a:stretch/>
        </p:blipFill>
        <p:spPr>
          <a:xfrm>
            <a:off x="2438400" y="441325"/>
            <a:ext cx="4948200" cy="59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49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073" name="Google Shape;1073;p1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4869" t="27223" r="33876" b="32492"/>
          <a:stretch/>
        </p:blipFill>
        <p:spPr>
          <a:xfrm>
            <a:off x="457200" y="228600"/>
            <a:ext cx="8332800" cy="63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149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50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080" name="Google Shape;1080;p1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9356" b="934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150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51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7" name="Google Shape;1087;p151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26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130"/>
              <a:buFont typeface="Noto Sans Symbols"/>
              <a:buNone/>
            </a:pPr>
            <a:endParaRPr sz="5400" b="1" i="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262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5130"/>
              <a:buFont typeface="Noto Sans Symbols"/>
              <a:buNone/>
            </a:pPr>
            <a:r>
              <a:rPr lang="en-US" sz="54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 Guideline Updates</a:t>
            </a:r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52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3" name="Google Shape;1093;p152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262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Noto Sans Symbols"/>
              <a:buNone/>
            </a:pPr>
            <a:endParaRPr sz="4000" b="1" i="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262" marR="0" lvl="0" indent="0" algn="ct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4180"/>
              <a:buFont typeface="Noto Sans Symbols"/>
              <a:buNone/>
            </a:pPr>
            <a:r>
              <a:rPr lang="en-US" sz="44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Adult CPR</a:t>
            </a:r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53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099" name="Google Shape;1099;p1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9694" t="31019" r="44297" b="45830"/>
          <a:stretch/>
        </p:blipFill>
        <p:spPr>
          <a:xfrm>
            <a:off x="912812" y="1150937"/>
            <a:ext cx="75009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53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54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06" name="Google Shape;1106;p1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4904" t="27547" r="48636" b="48147"/>
          <a:stretch/>
        </p:blipFill>
        <p:spPr>
          <a:xfrm>
            <a:off x="914400" y="441325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154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55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13" name="Google Shape;1113;p1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9698" t="36806" r="49502" b="29631"/>
          <a:stretch/>
        </p:blipFill>
        <p:spPr>
          <a:xfrm>
            <a:off x="914400" y="441325"/>
            <a:ext cx="7543800" cy="56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155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8"/>
          <p:cNvSpPr txBox="1">
            <a:spLocks noGrp="1"/>
          </p:cNvSpPr>
          <p:nvPr>
            <p:ph type="body" idx="1"/>
          </p:nvPr>
        </p:nvSpPr>
        <p:spPr>
          <a:xfrm>
            <a:off x="1714500" y="1214437"/>
            <a:ext cx="53577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305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Approach safely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response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breathing</a:t>
            </a:r>
            <a:endParaRPr/>
          </a:p>
          <a:p>
            <a:pPr marL="273050" marR="0" lvl="0" indent="-273050" algn="ct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None/>
            </a:pPr>
            <a:endParaRPr sz="33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Shout for help &amp; Call 115 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chest compressions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rescue breaths</a:t>
            </a:r>
            <a:endParaRPr/>
          </a:p>
          <a:p>
            <a:pPr marL="411162" marR="0" lvl="0" indent="-143827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None/>
            </a:pPr>
            <a:endParaRPr sz="33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p48"/>
          <p:cNvSpPr txBox="1"/>
          <p:nvPr/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2" y="2928937"/>
            <a:ext cx="1792287" cy="155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8"/>
          <p:cNvPicPr preferRelativeResize="0"/>
          <p:nvPr/>
        </p:nvPicPr>
        <p:blipFill rotWithShape="1">
          <a:blip r:embed="rId4">
            <a:alphaModFix/>
          </a:blip>
          <a:srcRect l="47235"/>
          <a:stretch/>
        </p:blipFill>
        <p:spPr>
          <a:xfrm>
            <a:off x="6715125" y="2786062"/>
            <a:ext cx="21082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8"/>
          <p:cNvSpPr/>
          <p:nvPr/>
        </p:nvSpPr>
        <p:spPr>
          <a:xfrm>
            <a:off x="1357290" y="357166"/>
            <a:ext cx="6752100" cy="831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accent1"/>
                </a:solidFill>
                <a:effectLst>
                  <a:glow rad="228600">
                    <a:srgbClr val="FF0075">
                      <a:alpha val="40000"/>
                    </a:srgbClr>
                  </a:glow>
                  <a:outerShdw blurRad="19685" dist="12700" dir="5400000" algn="tl" rotWithShape="0">
                    <a:srgbClr val="7CE724"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/>
                <a:ea typeface="Arial"/>
                <a:cs typeface="Arial"/>
                <a:sym typeface="Arial"/>
              </a:rPr>
              <a:t>BASIC LIFE SUPPORT</a:t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56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20" name="Google Shape;1120;p1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1363" t="37962" r="6099" b="38888"/>
          <a:stretch/>
        </p:blipFill>
        <p:spPr>
          <a:xfrm>
            <a:off x="914400" y="406400"/>
            <a:ext cx="7543800" cy="59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156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57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27" name="Google Shape;1127;p1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1364" t="40279" r="6966" b="29626"/>
          <a:stretch/>
        </p:blipFill>
        <p:spPr>
          <a:xfrm>
            <a:off x="914400" y="441325"/>
            <a:ext cx="7543800" cy="59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157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58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34" name="Google Shape;1134;p1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5250" t="24075" r="4366" b="42360"/>
          <a:stretch/>
        </p:blipFill>
        <p:spPr>
          <a:xfrm>
            <a:off x="1490662" y="441325"/>
            <a:ext cx="6281700" cy="451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158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59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41" name="Google Shape;1141;p15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9694" t="32179" r="62527" b="35413"/>
          <a:stretch/>
        </p:blipFill>
        <p:spPr>
          <a:xfrm>
            <a:off x="1447800" y="441325"/>
            <a:ext cx="6357900" cy="49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159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60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48" name="Google Shape;1148;p16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9694" t="39119" r="62527" b="22684"/>
          <a:stretch/>
        </p:blipFill>
        <p:spPr>
          <a:xfrm>
            <a:off x="1701800" y="460375"/>
            <a:ext cx="6070500" cy="47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60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61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55" name="Google Shape;1155;p16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5251" t="33334" r="6101" b="46988"/>
          <a:stretch/>
        </p:blipFill>
        <p:spPr>
          <a:xfrm>
            <a:off x="2374900" y="441325"/>
            <a:ext cx="5445000" cy="40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161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62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62" name="Google Shape;1162;p16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5250" t="54862" r="6972" b="21527"/>
          <a:stretch/>
        </p:blipFill>
        <p:spPr>
          <a:xfrm>
            <a:off x="2268537" y="441325"/>
            <a:ext cx="5503800" cy="43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62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63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69" name="Google Shape;1169;p16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7850" t="32877" r="34369" b="32401"/>
          <a:stretch/>
        </p:blipFill>
        <p:spPr>
          <a:xfrm>
            <a:off x="1893887" y="441325"/>
            <a:ext cx="5878500" cy="44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163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64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76" name="Google Shape;1176;p16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7960" t="25235" r="62524" b="12267"/>
          <a:stretch/>
        </p:blipFill>
        <p:spPr>
          <a:xfrm>
            <a:off x="2057400" y="420687"/>
            <a:ext cx="5334000" cy="61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164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6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3" name="Google Shape;1183;p165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262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80"/>
              <a:buFont typeface="Noto Sans Symbols"/>
              <a:buNone/>
            </a:pPr>
            <a:endParaRPr sz="4400" b="0" i="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262" marR="0" lvl="0" indent="0" algn="ct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4180"/>
              <a:buFont typeface="Noto Sans Symbols"/>
              <a:buNone/>
            </a:pPr>
            <a:r>
              <a:rPr lang="en-US" sz="44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Pediatric/Neonatal CPR</a:t>
            </a:r>
            <a:endParaRPr/>
          </a:p>
          <a:p>
            <a:pPr marL="68262" marR="0" lvl="0" indent="0" algn="ct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4180"/>
              <a:buFont typeface="Noto Sans Symbols"/>
              <a:buNone/>
            </a:pPr>
            <a:endParaRPr sz="4400" b="0" i="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77470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4180"/>
              <a:buFont typeface="Noto Sans Symbols"/>
              <a:buNone/>
            </a:pPr>
            <a:endParaRPr sz="4400" b="0" i="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8001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APPROACH SAFELY!</a:t>
            </a:r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57250" y="1524000"/>
            <a:ext cx="25719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3050" marR="0" lvl="0" indent="-27305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Scene</a:t>
            </a:r>
            <a:endParaRPr/>
          </a:p>
          <a:p>
            <a:pPr marL="273050" marR="0" lvl="0" indent="-273050" algn="l" rtl="1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3050" marR="0" lvl="0" indent="-273050" algn="l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Rescuer</a:t>
            </a:r>
            <a:endParaRPr/>
          </a:p>
          <a:p>
            <a:pPr marL="273050" marR="0" lvl="0" indent="-273050" algn="l" rtl="1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3050" marR="0" lvl="0" indent="-273050" algn="l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Victim</a:t>
            </a:r>
            <a:endParaRPr/>
          </a:p>
          <a:p>
            <a:pPr marL="273050" marR="0" lvl="0" indent="-273050" algn="l" rtl="1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3050" marR="0" lvl="0" indent="-273050" algn="l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Bystanders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8" name="Google Shape;398;p49"/>
          <p:cNvSpPr txBox="1">
            <a:spLocks noGrp="1"/>
          </p:cNvSpPr>
          <p:nvPr>
            <p:ph type="body" idx="2"/>
          </p:nvPr>
        </p:nvSpPr>
        <p:spPr>
          <a:xfrm>
            <a:off x="3643312" y="1500187"/>
            <a:ext cx="52785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7305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Approach safely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response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breathing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None/>
            </a:pPr>
            <a:endParaRPr sz="33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Shout for help &amp; Call 115 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chest compressions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Char char="⚫"/>
            </a:pPr>
            <a:r>
              <a:rPr lang="en-US" sz="33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rescue breaths</a:t>
            </a:r>
            <a:endParaRPr/>
          </a:p>
          <a:p>
            <a:pPr marL="411162" marR="0" lvl="0" indent="-143827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35"/>
              <a:buFont typeface="Noto Sans Symbols"/>
              <a:buNone/>
            </a:pPr>
            <a:endParaRPr sz="33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3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66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89" name="Google Shape;1189;p16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829" t="34490" r="9571" b="37732"/>
          <a:stretch/>
        </p:blipFill>
        <p:spPr>
          <a:xfrm>
            <a:off x="889000" y="2133600"/>
            <a:ext cx="75501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66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67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196" name="Google Shape;1196;p16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8881" t="27485" r="27713" b="12331"/>
          <a:stretch/>
        </p:blipFill>
        <p:spPr>
          <a:xfrm>
            <a:off x="2819400" y="441325"/>
            <a:ext cx="3962400" cy="61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67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68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03" name="Google Shape;1203;p16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0526" t="24074" r="26068" b="19213"/>
          <a:stretch/>
        </p:blipFill>
        <p:spPr>
          <a:xfrm>
            <a:off x="2819400" y="441325"/>
            <a:ext cx="3962400" cy="60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168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69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10" name="Google Shape;1210;p16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1398" t="27545" r="29539" b="12271"/>
          <a:stretch/>
        </p:blipFill>
        <p:spPr>
          <a:xfrm>
            <a:off x="2743200" y="441325"/>
            <a:ext cx="4038600" cy="61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169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70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17" name="Google Shape;1217;p1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0529" t="24076" r="27804" b="20371"/>
          <a:stretch/>
        </p:blipFill>
        <p:spPr>
          <a:xfrm>
            <a:off x="2895600" y="455612"/>
            <a:ext cx="3886200" cy="617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170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71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24" name="Google Shape;1224;p1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9661" t="26390" r="31274" b="9955"/>
          <a:stretch/>
        </p:blipFill>
        <p:spPr>
          <a:xfrm>
            <a:off x="2895600" y="457200"/>
            <a:ext cx="38862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71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72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31" name="Google Shape;1231;p1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8791" t="29864" r="24333" b="9948"/>
          <a:stretch/>
        </p:blipFill>
        <p:spPr>
          <a:xfrm>
            <a:off x="2971800" y="441325"/>
            <a:ext cx="3810000" cy="62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72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73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38" name="Google Shape;1238;p17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7057" t="24077" r="24330" b="20366"/>
          <a:stretch/>
        </p:blipFill>
        <p:spPr>
          <a:xfrm>
            <a:off x="2895600" y="449262"/>
            <a:ext cx="3962400" cy="6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173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174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45" name="Google Shape;1245;p17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3134" t="24075" r="28669" b="12266"/>
          <a:stretch/>
        </p:blipFill>
        <p:spPr>
          <a:xfrm>
            <a:off x="2895600" y="425450"/>
            <a:ext cx="4114800" cy="62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174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175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52" name="Google Shape;1252;p17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6602" t="22917" r="9354" b="58564"/>
          <a:stretch/>
        </p:blipFill>
        <p:spPr>
          <a:xfrm>
            <a:off x="1371600" y="414337"/>
            <a:ext cx="6400800" cy="51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175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0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/>
          </p:nvPr>
        </p:nvSpPr>
        <p:spPr>
          <a:xfrm>
            <a:off x="214312" y="152400"/>
            <a:ext cx="8472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 RESPONSE</a:t>
            </a:r>
            <a:br>
              <a:rPr lang="en-US" sz="4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BREATHING</a:t>
            </a:r>
            <a:br>
              <a:rPr lang="en-US" sz="4000" b="1" i="0" u="none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/>
          </a:p>
        </p:txBody>
      </p:sp>
      <p:pic>
        <p:nvPicPr>
          <p:cNvPr id="405" name="Google Shape;405;p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2937" y="1571625"/>
            <a:ext cx="3552900" cy="38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0"/>
          <p:cNvSpPr txBox="1">
            <a:spLocks noGrp="1"/>
          </p:cNvSpPr>
          <p:nvPr>
            <p:ph type="body" idx="2"/>
          </p:nvPr>
        </p:nvSpPr>
        <p:spPr>
          <a:xfrm>
            <a:off x="3643312" y="1371600"/>
            <a:ext cx="52863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Approach safely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response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breathing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Shout for help &amp; Call 115 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chest compressions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rescue breaths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76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59" name="Google Shape;1259;p17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0043" t="33335" r="20859" b="12266"/>
          <a:stretch/>
        </p:blipFill>
        <p:spPr>
          <a:xfrm>
            <a:off x="3429000" y="441325"/>
            <a:ext cx="3505200" cy="61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76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77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66" name="Google Shape;1266;p17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2681" t="29860" r="39955" b="38888"/>
          <a:stretch/>
        </p:blipFill>
        <p:spPr>
          <a:xfrm>
            <a:off x="3581400" y="441325"/>
            <a:ext cx="3352800" cy="61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177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78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73" name="Google Shape;1273;p17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1813" t="44907" r="39087" b="38888"/>
          <a:stretch/>
        </p:blipFill>
        <p:spPr>
          <a:xfrm>
            <a:off x="2133600" y="441325"/>
            <a:ext cx="5353200" cy="2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178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79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80" name="Google Shape;1280;p17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3585" t="26390" r="57315" b="58563"/>
          <a:stretch/>
        </p:blipFill>
        <p:spPr>
          <a:xfrm>
            <a:off x="1752600" y="468312"/>
            <a:ext cx="5715000" cy="27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79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180"/>
          <p:cNvPicPr preferRelativeResize="0"/>
          <p:nvPr/>
        </p:nvPicPr>
        <p:blipFill rotWithShape="1">
          <a:blip r:embed="rId3">
            <a:alphaModFix/>
          </a:blip>
          <a:srcRect l="60156" t="53125" r="21873" b="35414"/>
          <a:stretch/>
        </p:blipFill>
        <p:spPr>
          <a:xfrm>
            <a:off x="1828800" y="2316162"/>
            <a:ext cx="5638799" cy="22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80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88" name="Google Shape;1288;p18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22716" t="40277" r="57316" b="44674"/>
          <a:stretch/>
        </p:blipFill>
        <p:spPr>
          <a:xfrm>
            <a:off x="1828800" y="468312"/>
            <a:ext cx="5638800" cy="18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180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81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295" name="Google Shape;1295;p18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0043" t="33333" r="21725" b="23843"/>
          <a:stretch/>
        </p:blipFill>
        <p:spPr>
          <a:xfrm>
            <a:off x="2667000" y="441325"/>
            <a:ext cx="4267200" cy="62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181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82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02" name="Google Shape;1302;p18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1813" t="36807" r="39087" b="45831"/>
          <a:stretch/>
        </p:blipFill>
        <p:spPr>
          <a:xfrm>
            <a:off x="1600200" y="433387"/>
            <a:ext cx="5608500" cy="35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182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83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09" name="Google Shape;1309;p18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1812" t="44910" r="39956" b="19209"/>
          <a:stretch/>
        </p:blipFill>
        <p:spPr>
          <a:xfrm>
            <a:off x="3048000" y="441325"/>
            <a:ext cx="3352800" cy="57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183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84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16" name="Google Shape;1316;p18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0944" t="80786" r="39956" b="12268"/>
          <a:stretch/>
        </p:blipFill>
        <p:spPr>
          <a:xfrm>
            <a:off x="2590800" y="423862"/>
            <a:ext cx="4243500" cy="19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184"/>
          <p:cNvPicPr preferRelativeResize="0"/>
          <p:nvPr/>
        </p:nvPicPr>
        <p:blipFill rotWithShape="1">
          <a:blip r:embed="rId4">
            <a:alphaModFix/>
          </a:blip>
          <a:srcRect l="24218" t="53125" r="57811" b="40625"/>
          <a:stretch/>
        </p:blipFill>
        <p:spPr>
          <a:xfrm>
            <a:off x="2590800" y="2317750"/>
            <a:ext cx="4243387" cy="19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p184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85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24" name="Google Shape;1324;p18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3584" t="37962" r="58186" b="50462"/>
          <a:stretch/>
        </p:blipFill>
        <p:spPr>
          <a:xfrm>
            <a:off x="2514600" y="441325"/>
            <a:ext cx="4419600" cy="35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185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1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51"/>
          <p:cNvSpPr txBox="1">
            <a:spLocks noGrp="1"/>
          </p:cNvSpPr>
          <p:nvPr>
            <p:ph type="title"/>
          </p:nvPr>
        </p:nvSpPr>
        <p:spPr>
          <a:xfrm>
            <a:off x="1643062" y="152400"/>
            <a:ext cx="70437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 RESPONSE</a:t>
            </a:r>
            <a:endParaRPr/>
          </a:p>
        </p:txBody>
      </p:sp>
      <p:pic>
        <p:nvPicPr>
          <p:cNvPr id="413" name="Google Shape;413;p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1987" y="1524000"/>
            <a:ext cx="36498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1"/>
          <p:cNvSpPr txBox="1">
            <a:spLocks noGrp="1"/>
          </p:cNvSpPr>
          <p:nvPr>
            <p:ph type="body" idx="2"/>
          </p:nvPr>
        </p:nvSpPr>
        <p:spPr>
          <a:xfrm>
            <a:off x="4214812" y="1524000"/>
            <a:ext cx="49293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Shake shoulders gently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 “Are you all right?”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he responds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●"/>
            </a:pP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Leave as you find him.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●"/>
            </a:pP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Find out what is wrong.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●"/>
            </a:pP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Reassess regularly.</a:t>
            </a:r>
            <a:endParaRPr/>
          </a:p>
          <a:p>
            <a:pPr marL="411162" marR="0" lvl="0" indent="-173990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86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31" name="Google Shape;1331;p18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9177" t="24078" r="23461" b="11108"/>
          <a:stretch/>
        </p:blipFill>
        <p:spPr>
          <a:xfrm>
            <a:off x="2971800" y="412750"/>
            <a:ext cx="3657600" cy="62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p186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87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38" name="Google Shape;1338;p18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2683" t="35650" r="40822" b="22683"/>
          <a:stretch/>
        </p:blipFill>
        <p:spPr>
          <a:xfrm>
            <a:off x="2743200" y="441325"/>
            <a:ext cx="3810000" cy="61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87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88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45" name="Google Shape;1345;p18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7058" t="31019" r="56447" b="9952"/>
          <a:stretch/>
        </p:blipFill>
        <p:spPr>
          <a:xfrm>
            <a:off x="2971800" y="442912"/>
            <a:ext cx="3429000" cy="61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188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189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52" name="Google Shape;1352;p18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2648" t="26388" r="13045" b="25003"/>
          <a:stretch/>
        </p:blipFill>
        <p:spPr>
          <a:xfrm>
            <a:off x="2819400" y="411162"/>
            <a:ext cx="3962400" cy="61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189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90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59" name="Google Shape;1359;p19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3515" t="49536" r="12179" b="20370"/>
          <a:stretch/>
        </p:blipFill>
        <p:spPr>
          <a:xfrm>
            <a:off x="1595437" y="439737"/>
            <a:ext cx="6177000" cy="50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190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91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66" name="Google Shape;1366;p19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0078" t="31020" r="36482" b="16895"/>
          <a:stretch/>
        </p:blipFill>
        <p:spPr>
          <a:xfrm>
            <a:off x="2895600" y="442912"/>
            <a:ext cx="3962400" cy="60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191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192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73" name="Google Shape;1373;p19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9210" t="37961" r="36482" b="43519"/>
          <a:stretch/>
        </p:blipFill>
        <p:spPr>
          <a:xfrm>
            <a:off x="2057400" y="441325"/>
            <a:ext cx="5108700" cy="40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p192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93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80" name="Google Shape;1380;p19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9210" t="33333" r="36482" b="48147"/>
          <a:stretch/>
        </p:blipFill>
        <p:spPr>
          <a:xfrm>
            <a:off x="1905000" y="441325"/>
            <a:ext cx="5110200" cy="40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193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94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87" name="Google Shape;1387;p19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9210" t="64581" r="36482" b="20372"/>
          <a:stretch/>
        </p:blipFill>
        <p:spPr>
          <a:xfrm>
            <a:off x="1524000" y="444500"/>
            <a:ext cx="5829300" cy="16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194"/>
          <p:cNvPicPr preferRelativeResize="0"/>
          <p:nvPr/>
        </p:nvPicPr>
        <p:blipFill rotWithShape="1">
          <a:blip r:embed="rId4">
            <a:alphaModFix/>
          </a:blip>
          <a:srcRect l="15626" t="32291" r="60155" b="36457"/>
          <a:stretch/>
        </p:blipFill>
        <p:spPr>
          <a:xfrm>
            <a:off x="1524000" y="2135187"/>
            <a:ext cx="5829299" cy="3802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89" name="Google Shape;1389;p194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195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395" name="Google Shape;1395;p19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4903" t="42593" r="60789" b="42360"/>
          <a:stretch/>
        </p:blipFill>
        <p:spPr>
          <a:xfrm>
            <a:off x="1905000" y="441325"/>
            <a:ext cx="5310300" cy="41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195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2"/>
          <p:cNvSpPr txBox="1">
            <a:spLocks noGrp="1"/>
          </p:cNvSpPr>
          <p:nvPr>
            <p:ph type="body" idx="1"/>
          </p:nvPr>
        </p:nvSpPr>
        <p:spPr>
          <a:xfrm>
            <a:off x="685800" y="1752600"/>
            <a:ext cx="8229600" cy="49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Occurs shortly after the heart stops 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in up to 40% of cardiac arrests</a:t>
            </a:r>
            <a:endParaRPr/>
          </a:p>
          <a:p>
            <a:pPr marL="411162" marR="0" lvl="0" indent="-1498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Described as barely, heavy, noisy or gasping breathing</a:t>
            </a:r>
            <a:endParaRPr/>
          </a:p>
          <a:p>
            <a:pPr marL="411162" marR="0" lvl="0" indent="-1498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Recognise as a sign of cardiac arrest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52"/>
          <p:cNvSpPr txBox="1"/>
          <p:nvPr/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2"/>
          <p:cNvSpPr txBox="1">
            <a:spLocks noGrp="1"/>
          </p:cNvSpPr>
          <p:nvPr>
            <p:ph type="title"/>
          </p:nvPr>
        </p:nvSpPr>
        <p:spPr>
          <a:xfrm>
            <a:off x="457200" y="428625"/>
            <a:ext cx="86868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AGONAL BREATHING and GASPING</a:t>
            </a:r>
            <a:endParaRPr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96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402" name="Google Shape;1402;p19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2648" t="26390" r="13045" b="23842"/>
          <a:stretch/>
        </p:blipFill>
        <p:spPr>
          <a:xfrm>
            <a:off x="2286000" y="447675"/>
            <a:ext cx="4572000" cy="61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p196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97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409" name="Google Shape;1409;p19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2648" t="35649" r="13045" b="44675"/>
          <a:stretch/>
        </p:blipFill>
        <p:spPr>
          <a:xfrm>
            <a:off x="1981200" y="441325"/>
            <a:ext cx="5067300" cy="39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197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98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C1EEFF"/>
              </a:buClr>
              <a:buSzPts val="2100"/>
              <a:buFont typeface="Consolas"/>
              <a:buNone/>
            </a:pPr>
            <a:endParaRPr sz="2100" b="0"/>
          </a:p>
        </p:txBody>
      </p:sp>
      <p:pic>
        <p:nvPicPr>
          <p:cNvPr id="1416" name="Google Shape;1416;p19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8792" t="28702" r="25198" b="41203"/>
          <a:stretch/>
        </p:blipFill>
        <p:spPr>
          <a:xfrm>
            <a:off x="1289050" y="419100"/>
            <a:ext cx="6488100" cy="38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198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99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3" name="Google Shape;1423;p19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3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53"/>
          <p:cNvSpPr txBox="1">
            <a:spLocks noGrp="1"/>
          </p:cNvSpPr>
          <p:nvPr>
            <p:ph type="title"/>
          </p:nvPr>
        </p:nvSpPr>
        <p:spPr>
          <a:xfrm>
            <a:off x="1643062" y="0"/>
            <a:ext cx="70437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SHOUT  FOR  HELP</a:t>
            </a:r>
            <a:endParaRPr/>
          </a:p>
        </p:txBody>
      </p:sp>
      <p:pic>
        <p:nvPicPr>
          <p:cNvPr id="429" name="Google Shape;429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4312" y="2286000"/>
            <a:ext cx="3429000" cy="37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3"/>
          <p:cNvSpPr txBox="1">
            <a:spLocks noGrp="1"/>
          </p:cNvSpPr>
          <p:nvPr>
            <p:ph type="body" idx="2"/>
          </p:nvPr>
        </p:nvSpPr>
        <p:spPr>
          <a:xfrm>
            <a:off x="3286125" y="1143000"/>
            <a:ext cx="5857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Approach safely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response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breathing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Shout for help &amp; Call 115 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chest compressions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rescue breaths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9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3" name="Google Shape;333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9140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C1EE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36" name="Google Shape;436;p54"/>
          <p:cNvSpPr txBox="1">
            <a:spLocks noGrp="1"/>
          </p:cNvSpPr>
          <p:nvPr>
            <p:ph type="body" idx="1"/>
          </p:nvPr>
        </p:nvSpPr>
        <p:spPr>
          <a:xfrm>
            <a:off x="500062" y="2571750"/>
            <a:ext cx="8229600" cy="2186100"/>
          </a:xfrm>
          <a:prstGeom prst="rect">
            <a:avLst/>
          </a:prstGeom>
          <a:solidFill>
            <a:srgbClr val="C00000"/>
          </a:solidFill>
          <a:ln w="38100" cap="flat" cmpd="sng">
            <a:solidFill>
              <a:srgbClr val="FFFF00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11162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80"/>
              <a:buNone/>
            </a:pPr>
            <a:r>
              <a:rPr lang="en-US" sz="44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         LOOK , LISTEN ,FEEL</a:t>
            </a:r>
            <a:endParaRPr/>
          </a:p>
        </p:txBody>
      </p:sp>
      <p:sp>
        <p:nvSpPr>
          <p:cNvPr id="437" name="Google Shape;437;p54"/>
          <p:cNvSpPr txBox="1">
            <a:spLocks noGrp="1"/>
          </p:cNvSpPr>
          <p:nvPr>
            <p:ph type="body" idx="1"/>
          </p:nvPr>
        </p:nvSpPr>
        <p:spPr>
          <a:xfrm>
            <a:off x="457200" y="3938587"/>
            <a:ext cx="8229600" cy="21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161925" algn="r" rt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None/>
            </a:pPr>
            <a:endParaRPr sz="3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38" name="Google Shape;438;p54"/>
          <p:cNvSpPr txBox="1"/>
          <p:nvPr/>
        </p:nvSpPr>
        <p:spPr>
          <a:xfrm>
            <a:off x="8534400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9" name="Google Shape;439;p54"/>
          <p:cNvCxnSpPr/>
          <p:nvPr/>
        </p:nvCxnSpPr>
        <p:spPr>
          <a:xfrm>
            <a:off x="785812" y="1857375"/>
            <a:ext cx="7858200" cy="4000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40" name="Google Shape;440;p54"/>
          <p:cNvCxnSpPr/>
          <p:nvPr/>
        </p:nvCxnSpPr>
        <p:spPr>
          <a:xfrm flipH="1">
            <a:off x="714262" y="1857375"/>
            <a:ext cx="7786800" cy="4071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5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5"/>
          <p:cNvSpPr txBox="1">
            <a:spLocks noGrp="1"/>
          </p:cNvSpPr>
          <p:nvPr>
            <p:ph type="title"/>
          </p:nvPr>
        </p:nvSpPr>
        <p:spPr>
          <a:xfrm>
            <a:off x="1785937" y="152400"/>
            <a:ext cx="69009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Call 115</a:t>
            </a:r>
            <a:endParaRPr/>
          </a:p>
        </p:txBody>
      </p:sp>
      <p:pic>
        <p:nvPicPr>
          <p:cNvPr id="447" name="Google Shape;447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7187" y="1500187"/>
            <a:ext cx="3929100" cy="47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5"/>
          <p:cNvSpPr txBox="1">
            <a:spLocks noGrp="1"/>
          </p:cNvSpPr>
          <p:nvPr>
            <p:ph type="body" idx="2"/>
          </p:nvPr>
        </p:nvSpPr>
        <p:spPr>
          <a:xfrm>
            <a:off x="4429125" y="1500187"/>
            <a:ext cx="4344900" cy="47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⚫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Approach safely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⚫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response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⚫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breathing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⚫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Shout for help &amp; Call 115 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⚫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chest compressions</a:t>
            </a:r>
            <a:endParaRPr/>
          </a:p>
          <a:p>
            <a:pPr marL="273050" marR="0" lvl="0" indent="-27305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⚫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rescue breaths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6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happened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location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number and condition of victims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 of aid provided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4" name="Google Shape;454;p56"/>
          <p:cNvSpPr txBox="1"/>
          <p:nvPr/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6"/>
          <p:cNvSpPr txBox="1">
            <a:spLocks noGrp="1"/>
          </p:cNvSpPr>
          <p:nvPr>
            <p:ph type="title"/>
          </p:nvPr>
        </p:nvSpPr>
        <p:spPr>
          <a:xfrm>
            <a:off x="1714500" y="152400"/>
            <a:ext cx="69723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Call 115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7"/>
          <p:cNvSpPr txBox="1">
            <a:spLocks noGrp="1"/>
          </p:cNvSpPr>
          <p:nvPr>
            <p:ph type="body" idx="1"/>
          </p:nvPr>
        </p:nvSpPr>
        <p:spPr>
          <a:xfrm>
            <a:off x="457200" y="2852737"/>
            <a:ext cx="8686800" cy="4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30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⚫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Feel within </a:t>
            </a:r>
            <a:r>
              <a:rPr lang="en-US" sz="3200" b="1" i="0" u="none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10 sec.       </a:t>
            </a:r>
            <a:endParaRPr/>
          </a:p>
          <a:p>
            <a:pPr marL="273050" marR="0" lvl="0" indent="-273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definite pulse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🡺 </a:t>
            </a: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give </a:t>
            </a:r>
            <a:r>
              <a:rPr lang="en-US" sz="32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breath / </a:t>
            </a:r>
            <a:r>
              <a:rPr lang="en-US" sz="32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q 5-6 s</a:t>
            </a:r>
            <a:endParaRPr sz="3200" b="1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3050" marR="0" lvl="0" indent="-273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recheck pulse </a:t>
            </a:r>
            <a:r>
              <a:rPr lang="en-US" sz="32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q 2 min. </a:t>
            </a:r>
            <a:endParaRPr/>
          </a:p>
          <a:p>
            <a:pPr marL="273050" marR="0" lvl="0" indent="-273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no pulse 🡺  next step</a:t>
            </a:r>
            <a:endParaRPr sz="32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Google Shape;461;p57"/>
          <p:cNvSpPr txBox="1"/>
          <p:nvPr/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57"/>
          <p:cNvSpPr/>
          <p:nvPr/>
        </p:nvSpPr>
        <p:spPr>
          <a:xfrm>
            <a:off x="2500298" y="571480"/>
            <a:ext cx="4262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0000"/>
                </a:solidFill>
                <a:effectLst>
                  <a:glow rad="101600">
                    <a:srgbClr val="CCFFFF">
                      <a:alpha val="60000"/>
                    </a:srgbClr>
                  </a:glow>
                </a:effectLst>
                <a:latin typeface="Arial"/>
                <a:ea typeface="Arial"/>
                <a:cs typeface="Arial"/>
                <a:sym typeface="Arial"/>
              </a:rPr>
              <a:t>Check pulse</a:t>
            </a:r>
            <a:endParaRPr sz="5400" b="1" i="0" u="none" strike="noStrike" cap="none">
              <a:solidFill>
                <a:srgbClr val="FF0000"/>
              </a:solidFill>
              <a:effectLst>
                <a:glow rad="101600">
                  <a:srgbClr val="CCFFFF">
                    <a:alpha val="60000"/>
                  </a:srgbClr>
                </a:glo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8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Chest compressions are the foundation of CPR</a:t>
            </a:r>
            <a:endParaRPr/>
          </a:p>
          <a:p>
            <a:pPr marL="411162" marR="0" lvl="0" indent="-1498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1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rescuers, regardless of training, should provide chest compressions to all cardiac arrest victims.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1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8" name="Google Shape;468;p58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p58"/>
          <p:cNvSpPr txBox="1"/>
          <p:nvPr/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9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9"/>
          <p:cNvSpPr txBox="1">
            <a:spLocks noGrp="1"/>
          </p:cNvSpPr>
          <p:nvPr>
            <p:ph type="title"/>
          </p:nvPr>
        </p:nvSpPr>
        <p:spPr>
          <a:xfrm>
            <a:off x="1571625" y="428625"/>
            <a:ext cx="6715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30</a:t>
            </a: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CHEST COMPRESSIONS</a:t>
            </a:r>
            <a:endParaRPr/>
          </a:p>
        </p:txBody>
      </p:sp>
      <p:pic>
        <p:nvPicPr>
          <p:cNvPr id="476" name="Google Shape;476;p5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1524000"/>
            <a:ext cx="36432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9"/>
          <p:cNvSpPr txBox="1">
            <a:spLocks noGrp="1"/>
          </p:cNvSpPr>
          <p:nvPr>
            <p:ph type="body" idx="2"/>
          </p:nvPr>
        </p:nvSpPr>
        <p:spPr>
          <a:xfrm>
            <a:off x="4071937" y="1643062"/>
            <a:ext cx="4778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Approach safely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response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breathing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Shout for help &amp; Call 115 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chest compressions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rescue breaths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0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60"/>
          <p:cNvSpPr txBox="1">
            <a:spLocks noGrp="1"/>
          </p:cNvSpPr>
          <p:nvPr>
            <p:ph type="title"/>
          </p:nvPr>
        </p:nvSpPr>
        <p:spPr>
          <a:xfrm>
            <a:off x="1643062" y="152400"/>
            <a:ext cx="70437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CHEST COMPRESSIONS</a:t>
            </a:r>
            <a:endParaRPr/>
          </a:p>
        </p:txBody>
      </p:sp>
      <p:pic>
        <p:nvPicPr>
          <p:cNvPr id="484" name="Google Shape;484;p6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5750" y="1571625"/>
            <a:ext cx="4059300" cy="46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60"/>
          <p:cNvSpPr txBox="1">
            <a:spLocks noGrp="1"/>
          </p:cNvSpPr>
          <p:nvPr>
            <p:ph type="body" idx="2"/>
          </p:nvPr>
        </p:nvSpPr>
        <p:spPr>
          <a:xfrm>
            <a:off x="4286250" y="1428750"/>
            <a:ext cx="48579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●"/>
            </a:pPr>
            <a:r>
              <a:rPr lang="en-US" sz="28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supine  victim on a hard surface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●"/>
            </a:pPr>
            <a:r>
              <a:rPr lang="en-US" sz="28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Place the heel of one hand in the centre of the chest ( lower half 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●"/>
            </a:pPr>
            <a:r>
              <a:rPr lang="en-US" sz="28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Place other hand on top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●"/>
            </a:pPr>
            <a:r>
              <a:rPr lang="en-US" sz="28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Interlock fingers </a:t>
            </a:r>
            <a:endParaRPr/>
          </a:p>
          <a:p>
            <a:pPr marL="411162" marR="0" lvl="0" indent="-173990" algn="r" rtl="1">
              <a:spcBef>
                <a:spcPts val="112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1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1"/>
          <p:cNvSpPr txBox="1">
            <a:spLocks noGrp="1"/>
          </p:cNvSpPr>
          <p:nvPr>
            <p:ph type="body" idx="1"/>
          </p:nvPr>
        </p:nvSpPr>
        <p:spPr>
          <a:xfrm>
            <a:off x="685800" y="1524000"/>
            <a:ext cx="8229600" cy="51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17399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17399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17399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17399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17399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17399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lang="en-US" sz="4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</a:t>
            </a:r>
            <a:endParaRPr/>
          </a:p>
        </p:txBody>
      </p:sp>
      <p:sp>
        <p:nvSpPr>
          <p:cNvPr id="492" name="Google Shape;492;p61"/>
          <p:cNvSpPr txBox="1"/>
          <p:nvPr/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61"/>
          <p:cNvSpPr txBox="1">
            <a:spLocks noGrp="1"/>
          </p:cNvSpPr>
          <p:nvPr>
            <p:ph type="title"/>
          </p:nvPr>
        </p:nvSpPr>
        <p:spPr>
          <a:xfrm>
            <a:off x="2143125" y="642937"/>
            <a:ext cx="5257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CONTINUE CPR</a:t>
            </a:r>
            <a:endParaRPr/>
          </a:p>
        </p:txBody>
      </p:sp>
      <p:pic>
        <p:nvPicPr>
          <p:cNvPr id="494" name="Google Shape;494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4437" y="1643062"/>
            <a:ext cx="3049587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9125" y="2000250"/>
            <a:ext cx="4200525" cy="292893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1"/>
          <p:cNvSpPr txBox="1"/>
          <p:nvPr/>
        </p:nvSpPr>
        <p:spPr>
          <a:xfrm>
            <a:off x="1928812" y="4929187"/>
            <a:ext cx="1428900" cy="14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en-US" sz="8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/>
          </a:p>
        </p:txBody>
      </p:sp>
      <p:sp>
        <p:nvSpPr>
          <p:cNvPr id="497" name="Google Shape;497;p61"/>
          <p:cNvSpPr txBox="1"/>
          <p:nvPr/>
        </p:nvSpPr>
        <p:spPr>
          <a:xfrm>
            <a:off x="5857875" y="4857750"/>
            <a:ext cx="3984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8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2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ABCD</a:t>
            </a:r>
            <a:endParaRPr/>
          </a:p>
        </p:txBody>
      </p:sp>
      <p:sp>
        <p:nvSpPr>
          <p:cNvPr id="503" name="Google Shape;503;p62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Air way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Breathing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Circulation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Defibrillation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3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راه هوایی</a:t>
            </a:r>
            <a:endParaRPr/>
          </a:p>
        </p:txBody>
      </p:sp>
      <p:sp>
        <p:nvSpPr>
          <p:cNvPr id="509" name="Google Shape;509;p63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just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← ارزیابی و بازنگهداشتن راه هوایی </a:t>
            </a:r>
            <a:endParaRPr/>
          </a:p>
          <a:p>
            <a:pPr marL="411162" marR="0" lvl="0" indent="-34290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⮚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Head tilt – chin lift maneuver </a:t>
            </a:r>
            <a:endParaRPr/>
          </a:p>
          <a:p>
            <a:pPr marL="411162" marR="0" lvl="0" indent="-34290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⮚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Jaw thrust maneuver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CPR\cpr-covid-2\TrainingOptionsCOVID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371600" y="843280"/>
            <a:ext cx="6477000" cy="4490720"/>
          </a:xfrm>
          <a:prstGeom prst="rect">
            <a:avLst/>
          </a:prstGeom>
          <a:noFill/>
        </p:spPr>
      </p:pic>
      <p:pic>
        <p:nvPicPr>
          <p:cNvPr id="5" name="Picture 4" descr="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9316" y="5486400"/>
            <a:ext cx="2144684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1143000"/>
          </a:xfrm>
          <a:solidFill>
            <a:srgbClr val="FF3F3F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cs typeface="+mn-cs"/>
              </a:rPr>
              <a:t>Basic Life Support (BLS)</a:t>
            </a:r>
            <a:endParaRPr lang="fa-IR" sz="28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228600"/>
            <a:ext cx="5867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In the name of God</a:t>
            </a:r>
            <a:endParaRPr lang="fa-IR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5458361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/>
              <a:t> </a:t>
            </a:r>
            <a:endParaRPr lang="en-US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64" descr="http://www.tiredofcpap.com/images/sleep_apnea_image_rhk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Head Tilt- Chin Lift</a:t>
            </a:r>
            <a:endParaRPr lang="fa-IR" dirty="0"/>
          </a:p>
        </p:txBody>
      </p:sp>
      <p:pic>
        <p:nvPicPr>
          <p:cNvPr id="10" name="Content Placeholder 9" descr="Picture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8032" y="1600200"/>
            <a:ext cx="3636935" cy="4525963"/>
          </a:xfrm>
        </p:spPr>
      </p:pic>
      <p:pic>
        <p:nvPicPr>
          <p:cNvPr id="11" name="Content Placeholder 10" descr="Picture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67563" y="1600200"/>
            <a:ext cx="3799873" cy="4525963"/>
          </a:xfrm>
        </p:spPr>
      </p:pic>
    </p:spTree>
    <p:extLst>
      <p:ext uri="{BB962C8B-B14F-4D97-AF65-F5344CB8AC3E}">
        <p14:creationId xmlns:p14="http://schemas.microsoft.com/office/powerpoint/2010/main" val="2163275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Jaw Thrust</a:t>
            </a:r>
            <a:endParaRPr lang="fa-IR" dirty="0"/>
          </a:p>
        </p:txBody>
      </p:sp>
      <p:pic>
        <p:nvPicPr>
          <p:cNvPr id="5" name="Content Placeholder 4" descr="Picture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15508"/>
            <a:ext cx="4038600" cy="4495346"/>
          </a:xfrm>
        </p:spPr>
      </p:pic>
      <p:pic>
        <p:nvPicPr>
          <p:cNvPr id="6" name="Content Placeholder 5" descr="Picture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2438400"/>
            <a:ext cx="4038600" cy="2869260"/>
          </a:xfrm>
        </p:spPr>
      </p:pic>
    </p:spTree>
    <p:extLst>
      <p:ext uri="{BB962C8B-B14F-4D97-AF65-F5344CB8AC3E}">
        <p14:creationId xmlns:p14="http://schemas.microsoft.com/office/powerpoint/2010/main" val="2463216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5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Head tilt – chin lift</a:t>
            </a:r>
            <a:endParaRPr/>
          </a:p>
        </p:txBody>
      </p:sp>
      <p:pic>
        <p:nvPicPr>
          <p:cNvPr id="520" name="Google Shape;520;p65" descr="http://www.walesandwest-firstaid.co.uk/images/Head_Tilt_Chin_Lif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0506" b="20500"/>
          <a:stretch/>
        </p:blipFill>
        <p:spPr>
          <a:xfrm>
            <a:off x="365125" y="1143000"/>
            <a:ext cx="8778900" cy="49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65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66" descr="http://www.calhoun.cc.al.us/distance/internet/natural/healthlinks/ems/paramedic%20student%20page/airway%20lecture_files/slide0200_image0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990600"/>
            <a:ext cx="67818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67" descr="http://www.sitewiz.co.uk/v2/sites/emer/images/check_airway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143000"/>
            <a:ext cx="59436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8"/>
          <p:cNvSpPr txBox="1">
            <a:spLocks noGrp="1"/>
          </p:cNvSpPr>
          <p:nvPr>
            <p:ph type="title"/>
          </p:nvPr>
        </p:nvSpPr>
        <p:spPr>
          <a:xfrm>
            <a:off x="914400" y="441325"/>
            <a:ext cx="6858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Head tilt – jaw thrust</a:t>
            </a:r>
            <a:endParaRPr/>
          </a:p>
        </p:txBody>
      </p:sp>
      <p:pic>
        <p:nvPicPr>
          <p:cNvPr id="537" name="Google Shape;537;p68" descr="http://curriculum.toxicology.wikispaces.net/file/view/Jaw_Thrust.jpg/31136871/Jaw_Thrus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305" b="1305"/>
          <a:stretch/>
        </p:blipFill>
        <p:spPr>
          <a:xfrm>
            <a:off x="366712" y="1150937"/>
            <a:ext cx="8777400" cy="57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8"/>
          <p:cNvSpPr txBox="1">
            <a:spLocks noGrp="1"/>
          </p:cNvSpPr>
          <p:nvPr>
            <p:ph type="body" idx="1"/>
          </p:nvPr>
        </p:nvSpPr>
        <p:spPr>
          <a:xfrm>
            <a:off x="914400" y="1150937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" lvl="0" indent="0" algn="r" rtl="1">
              <a:spcBef>
                <a:spcPts val="0"/>
              </a:spcBef>
              <a:spcAft>
                <a:spcPts val="0"/>
              </a:spcAft>
              <a:buSzPts val="1330"/>
              <a:buNone/>
            </a:pPr>
            <a:endParaRPr sz="1400">
              <a:solidFill>
                <a:srgbClr val="FFFFFF"/>
              </a:solidFill>
            </a:endParaRPr>
          </a:p>
        </p:txBody>
      </p:sp>
      <p:sp>
        <p:nvSpPr>
          <p:cNvPr id="539" name="Google Shape;539;p68"/>
          <p:cNvSpPr txBox="1"/>
          <p:nvPr/>
        </p:nvSpPr>
        <p:spPr>
          <a:xfrm>
            <a:off x="1828800" y="6096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>
            <a:spLocks noGrp="1" noChangeArrowheads="1"/>
          </p:cNvSpPr>
          <p:nvPr>
            <p:ph type="ctrTitle"/>
          </p:nvPr>
        </p:nvSpPr>
        <p:spPr>
          <a:xfrm>
            <a:off x="1571625" y="0"/>
            <a:ext cx="6500813" cy="1571625"/>
          </a:xfrm>
        </p:spPr>
        <p:txBody>
          <a:bodyPr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E-C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/>
              <a:t>clamp technique </a:t>
            </a:r>
          </a:p>
        </p:txBody>
      </p:sp>
      <p:pic>
        <p:nvPicPr>
          <p:cNvPr id="83971" name="Picture 4" descr="image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t="21298" b="21298"/>
          <a:stretch>
            <a:fillRect/>
          </a:stretch>
        </p:blipFill>
        <p:spPr>
          <a:xfrm>
            <a:off x="4648200" y="2057400"/>
            <a:ext cx="4207711" cy="3581400"/>
          </a:xfrm>
          <a:ln w="28575">
            <a:solidFill>
              <a:srgbClr val="FF6600"/>
            </a:solidFill>
          </a:ln>
        </p:spPr>
      </p:pic>
      <p:pic>
        <p:nvPicPr>
          <p:cNvPr id="2050" name="Picture 2" descr="C:\Users\Me\Desktop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4168806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24890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69" descr="http://www.healthsystem.virginia.edu/Internet/Anesthesiology-Elective/images/anesth00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0"/>
            <a:ext cx="35814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9" descr="http://www.shilog.com/Store/Pages/product_images/airway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0"/>
            <a:ext cx="264795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9" descr="http://www.gomedsource.com.cn/product%20photos/respiratory/Nasopharyngeal%20Airwa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3686175"/>
            <a:ext cx="4762500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70" descr="http://www.itstactical.com/wp-content/uploads/2009/11/Airwa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1066800"/>
            <a:ext cx="525780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9" y="838200"/>
            <a:ext cx="9278969" cy="3929204"/>
          </a:xfrm>
        </p:spPr>
      </p:pic>
    </p:spTree>
    <p:extLst>
      <p:ext uri="{BB962C8B-B14F-4D97-AF65-F5344CB8AC3E}">
        <p14:creationId xmlns:p14="http://schemas.microsoft.com/office/powerpoint/2010/main" val="4100223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1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تنفس</a:t>
            </a:r>
            <a:endParaRPr/>
          </a:p>
        </p:txBody>
      </p:sp>
      <p:sp>
        <p:nvSpPr>
          <p:cNvPr id="557" name="Google Shape;557;p71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just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← ارزیابی و کمک تنفسی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72" descr="http://www.firstai.de/iphone/images/aid0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696912"/>
            <a:ext cx="3813175" cy="4941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3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00" y="285750"/>
            <a:ext cx="6143625" cy="6357937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73"/>
          <p:cNvSpPr txBox="1"/>
          <p:nvPr/>
        </p:nvSpPr>
        <p:spPr>
          <a:xfrm>
            <a:off x="1714500" y="6429375"/>
            <a:ext cx="857400" cy="214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4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endParaRPr sz="4000" cap="none"/>
          </a:p>
        </p:txBody>
      </p:sp>
      <p:pic>
        <p:nvPicPr>
          <p:cNvPr id="575" name="Google Shape;575;p74" descr="ambu.jpg"/>
          <p:cNvPicPr preferRelativeResize="0"/>
          <p:nvPr/>
        </p:nvPicPr>
        <p:blipFill rotWithShape="1">
          <a:blip r:embed="rId3">
            <a:alphaModFix/>
          </a:blip>
          <a:srcRect t="8928" b="8928"/>
          <a:stretch/>
        </p:blipFill>
        <p:spPr>
          <a:xfrm>
            <a:off x="914400" y="512064"/>
            <a:ext cx="7772400" cy="535533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جریان خون</a:t>
            </a:r>
            <a:endParaRPr/>
          </a:p>
        </p:txBody>
      </p:sp>
      <p:sp>
        <p:nvSpPr>
          <p:cNvPr id="581" name="Google Shape;581;p75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just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← 10 ثانیه ارزیابی نبض مرکزی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76" descr="چگونه تعداد ضربان قلب را اندازه بگیریم؟ (5 روش) - مثبت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" y="0"/>
            <a:ext cx="45466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76" descr="بسم اهلل الرحمن الرحیم"/>
          <p:cNvSpPr txBox="1"/>
          <p:nvPr/>
        </p:nvSpPr>
        <p:spPr>
          <a:xfrm>
            <a:off x="144462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76" descr="بسم اهلل الرحمن الرحیم"/>
          <p:cNvSpPr txBox="1"/>
          <p:nvPr/>
        </p:nvSpPr>
        <p:spPr>
          <a:xfrm>
            <a:off x="296862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9" name="Google Shape;589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9450" y="3275012"/>
            <a:ext cx="52451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7937"/>
            <a:ext cx="4572000" cy="3268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77" descr="http://www.daviddarling.info/images/cardiac_massage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455612"/>
            <a:ext cx="3810000" cy="568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78" descr="http://www.town.karuizawa.nagano.jp/html/English/contents/residents/emergency/images/116_pi4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5250" y="1576387"/>
            <a:ext cx="4298950" cy="3605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9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6" name="Google Shape;606;p79"/>
          <p:cNvPicPr preferRelativeResize="0"/>
          <p:nvPr/>
        </p:nvPicPr>
        <p:blipFill rotWithShape="1">
          <a:blip r:embed="rId3">
            <a:alphaModFix/>
          </a:blip>
          <a:srcRect l="3330" t="2043" r="6669" b="2033"/>
          <a:stretch/>
        </p:blipFill>
        <p:spPr>
          <a:xfrm>
            <a:off x="1500187" y="1143000"/>
            <a:ext cx="6218237" cy="45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80" descr="http://203.172.204.162/web/thaiEnclycropedia/book8/b8p244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265112"/>
            <a:ext cx="3352800" cy="599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9" name="Google Shape;33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2700"/>
            <a:ext cx="9144000" cy="684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81" descr="http://www.kollewin.com/EX/09-14-21/gesu_01_img004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609600"/>
            <a:ext cx="64008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" y="0"/>
            <a:ext cx="491648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82"/>
          <p:cNvPicPr preferRelativeResize="0"/>
          <p:nvPr/>
        </p:nvPicPr>
        <p:blipFill rotWithShape="1">
          <a:blip r:embed="rId4">
            <a:alphaModFix/>
          </a:blip>
          <a:srcRect l="604" r="38300"/>
          <a:stretch/>
        </p:blipFill>
        <p:spPr>
          <a:xfrm>
            <a:off x="4921250" y="1143000"/>
            <a:ext cx="4222751" cy="426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83" descr="http://www.evidencebasedcryonics.org/wp-content/uploads/2009/06/11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337" y="1417637"/>
            <a:ext cx="4038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83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Mechanical CPR?</a:t>
            </a:r>
            <a:endParaRPr/>
          </a:p>
        </p:txBody>
      </p:sp>
      <p:pic>
        <p:nvPicPr>
          <p:cNvPr id="629" name="Google Shape;629;p83" descr="http://www.survival-linx.com/upload/image/luca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1401762"/>
            <a:ext cx="3467100" cy="447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4" descr="data:image/jpeg;base64,/9j/4AAQSkZJRgABAQAAAQABAAD/2wCEAAkGBhQSERUUExQVFRUVGBcVGBgXGBgVFhQYGBcWFRUXFxUYHCYeFxwjHBUVHy8gIycpLCwsFx8xNTAqNSYrLCkBCQoKDgwOGg8PGiwkHyQsLCwpLCwvLCwsLCwpLCksLCwsLCwsLCwsLCwsLCwsKSwpLCktLCwsLCksLCwsLCwpLP/AABEIALUBFwMBIgACEQEDEQH/xAAcAAACAgMBAQAAAAAAAAAAAAAFBgMEAAIHAQj/xAA9EAACAAQEBAQDBwMDBAMBAAABAgADBBEFEiExBkFRYRMicYEykaEHQlKxwdHwFCNicuHxFYKSojNTwiT/xAAaAQACAwEBAAAAAAAAAAAAAAADBAECBQAG/8QALREAAgICAgECBQMEAwAAAAAAAAECEQMhEjEEE0EiUWGRwQVxsUKB0fAUMqH/2gAMAwEAAhEDEQA/AEGRhckaCWGt11/2gtTyUItlli3+IMLpxknySh7/AK9hEsuuI8iG7H4m7w/GcekAcX7jA1FK/CvstvyihiXDqThcaHl2/neD+GfZvWzZSzVACsLjMwUkdQDFfEcAraUXeSxUfeHmHrdbwSUE3tL/AMIto5vV4Y8p8ri3Q8j6RGUh7WvkzhkmDXodwe3QwuYnh4RjYEC5Gv0PvCGaHDa6D43emV8FnvKmXVioIII5EHcEQ0yq+8KsjQwZpZkZ+VJuzSwOlQcwnEsr68oYa7AZNSRPBs0uxcDQkXAHqOsJINmh14QdfvOBcFSLgZlIsbA8xoYDHUkwuRcoBOWwAsLW5W2iQTIpu2RitwQCQCNjbp+cbCbB7M4t541mNp6axAJsb+JHWcTh49vFaVM0t00iTxI6ziYNHjPEfiRrMfQ+kccTS30Eb54gVo9zx1nEuePM8R5or1lRlXvHWSWFmc/5aMLQsLhjzR8JZjc3sWCDloOZ/WKszgd73Z7eqFf/ANRKSIuhvLRqxhYlYGJfxkN6Zlt0+8YJ0UnToOm/1MUaLJl5mB32EAG4leZVLIkA5ASGYGx5gnNy+8BbY2g7Nw156sksefKSNht3P81jTgzApMlnzW8cC3YG2tifWJ6Vl43yRb4w4R8cH+lsk1zmdyLu4VAgXPuDp7nnHOcR4LqZSqajLKBOUKGzzJh6BRp79/aO1yZSSJTTZjAN8cw3JVbDXLfYDf1JhIwivaqntiU0XRGMuklHXMV08QrzsTYDmxPSGMCc3ROeMfbsI4H9mc5pS+KTK0vkUAte33ixALHbntAnjH7PZlPJM4+eUtgzZcsyVc2DMASGW9rkHS8dB4fWestptRanDG7tMY+J1Fy5yoNhsPSEz7YOJ5NTLlyaaoWYi5nmiU+YXBQJnKmx3bSNCM58nBpaEJ44x2nZz2nqmRvDdtvgb9D2iHFHsCXTMh0e2jKevT0MSJLEyWBzXbraJKN83kf4rWBOzD8LQRdUD+oLosZenFltNlH4b307dVPaMjMRw0ySWUXQ/Eh1A6W94yF3Fp0wqdlKQC3lQWHM8z6wZoqUILczHtPJC6Lp3ixReaaijW7KPmRBsMakisnaPpSkkWp5SnKAstRqL65RFObTEWHiXG45X7Xi/VSTkW3ICIwBlGkLymorkytNvihC4s+zuVWhjLQSagXIKiyOdTZ7aC/URxuvqnUNJnrleW2R+umgPqCI+opbWIXQdD68jHzl9rqWxeoG2bKPfIp/OCOfKJaPYqN5Wt/CORghIqYGUszOMp+JdR17j9YtuNBGfkih/FJhaVdyP5pB+lpZTBWuSRzuRa249DAWmIErMpswsPW//ENGCcNT5iCdNmKiXuFI8z9ANrA9bwq2kGnJ9IIUdG80aWAFtToB0gmmEafE1wL3C6HbYEg213hZxysMt9Zp5KApKKp5DKDa2x+vOB9LOmTSbMVfk4GvQqxP3r8weUcm2rQBquxsqqR5YBYeU8xt79IgE+NMPOISl/uIahemYeYdLkXHvf2gHipmJNYKXVdwrWzLfXKdNxqPaJshxYfWf5vX9IlE+FH+om/jP0/aNv6ib+M/T9ojkiOI2idGs6dpCqKmb+M/SMM6afvmO5IniNv9RGeP3hTE+b+MxnjTfxmO5I6hs8fvChjvFhJZJSuWzBVZTa+W+YAAXNyV26HrGxnTfxmDfDeEgzEd18qgFe55397mLxnFbZKxuTpEYn4h4WZfElStMonEO5uBckqF0vcjb3jyh4mnS/LPvNlm1ypzW6m3xA9/rD9MnI6kGw/QekJVfw0y1MoiYPDZhla1r/hDW5ZufpFudl3hS0i7X0uVha5RvMrEa26eoiMTLRHitNNl0ig+VlJOhzAa5WFzrrcNb1ha/rJ34z8h+0DbOnDhJxHHDsXEuao5uyqfS97fMA+wihX1Tf1rAcyL25AWtC4rMZsol9Q6PtbUMCy39ALf8wV4gxjwam9u21unP2tE1eiYUthfjjFWakWnl/8AyVMyXIUbnzML/kB7wcnPJwuUquEmTAirJl7eHLS4zMxvkBPmLDUsSB1hUk4lKbE6aa7DwqaVNqyNrlEYqB1NwvygBPrnqprTZvxTmznoqDREHRQB9BGj4kWkJ+TK5MJ43ik2uYPUTCQPhUeVF/0py9Tc9TAPFWVUCotgT87axezXNhsIHYzbyj1/SNFpKOhNW2UaSdlMWpwB1H/EVQkSrpAkEJ5rl1sdxbX9YyNJZ58oyL99lSCbNsLDeJMIqBLmy3bZXVj1NiCYpc94b/s0pVmYlJVgCLMbGxBsp5GIwtc037b+xZ9HcabFlqZcuZIcPLPmJBHT4SNwb/lHs9iHtyK5r8tOVvSF+u+zZFmGdRznpJh1OTWWfVIrnF6+RY1FOtXLFv7tOf7gtzMs7+0DUIS/6P8As+/8M5r5jRSqHKuCNQD/AAco+f8A7YXz4jOI3TKvyUR2Si46oCFvPEoqLMs4GUwt1DaXjg/FteJ1bUzFIZXmMykbFdgflaKOEop8lRMasVWfK4Ydmhpo5InAFV+Ll35ws1kvT3/ODXBXFRo5t/unQ31Avzt23hSceSoOpUdAwHg4ylE6eLInmyfEW00J6RDMx1p1ddzaVLU5VF7XPkVgOWp37QcbFHmKC7BwdQLDL1BAG/rFCro5YzTlSzqp2uQdiDlO5FrgQrPxZ03dui8fIjZBSYSk2qWU12RsrXO+YHzDtqo+cPOF8MSacMAua5vrr7XhDwuvDTpcxGvZSCOfmLMdSNfNcew6w8z8TBlhibaAntCkJNKn2PqPLogTiWQWaUpKOpK5WFtRy/m8LPFLLMmggeawueu8Wa7DJU0TKtWBnLkUi40swALKDe9r7wNmXYljuTFpOgWXWiitNGwpovLKjcSoHYEoy6Ik2AJPQC5+QjZ6EqbMCD0IsfkYdsGrRTSbKvncBme1yByF+Qi/jbCqpmdxZ5YurWsbcxeCqFq7COEkrOcimj3+mgh4UeiVAbBg7+ljatxQSJS731Gg0A5H5m1ov+FGrUandQdLai+kWi0nsvCbi7RQwiknJUKJwvc5iSWzMD1J3HYdukOlUEfKGUHIQw7EaCEXFsTmzJ5V2Jy2EsAEKnK4VRck23May+IJqOstlbuTzt67QbvobaSR0eakuYjq9gGFydrEDf5RzWdMTMqymVi7qoLXCrmNsz21t0A1JNhGYzxdnRpKMLtZL3A3+LX00/7oUULZ7uMyq17X0F1sxuPiNgAOl4ax4VNXIQzTp6GU4vK8bVV8LxLW1JCZgF8wOrEea40F9L2vA7i2VOZWqZqkJMc5SPhbmuUnlYjW1jrAX+pBcX2z5mA6cwPa8dg4xn0Nbhc8pPls0hCyWfKFbdRkNtWtkFxrfSDuEI7S+wBTdUzjC1ZfKX18tvYOv6CGWiYmY9uQCj1tqfYAwnLoE9D9SYO1GKtIkkr8c46HoqgXPzMMY5Jdg5xsPI6rcMwF+pA/OBmPDUdv3hRnVDObuxY9Sbwdk38NQxLG1hzsNwPaCetytUV4cdm0rUbxNLma2MVvMB8/eNmmXXXQiIsknkzrEg8v3jIqYi9rEfeX9RHkRzrRyjZNLWJ6aaysGR2lupurKbFT6xEBpEktYstHDrhn22VlOAlVKWoXbOPI5HtpeG7CPtcw2flBmTKZhbRwQN72zLoR6xyVGBFiLxBPwVW1Ec1ft+CD6RbDKPEJPn8GpU3swKsQOVnXzAx898a4QlNXzpMu+RGsL6kAgG1+e8D6OgmSWzS3mSz1Ryh+hitVz2abmdmdidWY3JPUk7xXqNFu2D6hfIe0DwYK1S2zjsTAmF5dl0db4Wm3o5PZbfIkQUeYQNN9besKPA2KDKJJO4uvqL3H6w5mScu3f5Qb2F2qYrYTiAkkDJmGt78lz6ZT200/ygyswlWBdiRcotyniAHQhh0ttflCzjrGROz2uqscw6o+UkexYEe8NkoZkkuNfiI7XJBF/rGJ5MfTyX8zX8fJcP2Nct2LmxcgKzAWLAbXt6CJFlxusuJVWBXYFycnbNAkbBIkCQapuFJrAElUvsGJvbuADaOSb6OF7FJ7F5Vp+SWoXMuq+172seZO0WeH3yO//wDQXVj5bagX63Nmtyt0jOM+GTKRGEy+YFXt5SrAbDMNRa3K8V+EsMDTUDuxBsCLkt3IJAsNekMcXQ4pLgTsmsZkg3i/DcyQ7WVmTk4FxbvbYwLCQvKLi6YlZCEjYJEwWNgkQdYNrMHWYQdVcCwYbj25xzTiSvZJzJ43iHbMCbdwP19I6VxLjS0shnOrkFUXmzHQewjk1TTsWVc1xkRidNyuYgHte3tDvjQbVsrLI+ipTUjTCTrlG56a/wDHzgyz5ZeUXOtu+3MxbwvwxTzlbRmVSnqJskkXH+IffpAerqdbfQco0F8IB7IU0c+kTZ7kDc7DmdekUmna37RYkT/DBc6tsotpc7m/YfnEJkkVcSCL7roexB29to8xCeWEvXQA2+ev6RAzXGu5JMaNsO0RZJtJl3ME5cxrW39Yhw2mLEADUw8YXwncAsLwvPLwGMeHmhYWYwF2RvW1xE0uaJg05fzUR1WkwOWUylRATG/s3VwXknI426f7ROPzH/UiZ+Kv6Wc5xJLKB0JA9NDGRHjqzEYS5gyulww+Vj6ERkMyae0KpVpl0axPKiCWNI2kTIOgZajFqNYq5iYsJKvrE2cWDNuIB1e/vBhVgXULe/uIrPZMSvX7X6qfygPBSue0sD2gVAJdhAlQzha1rldbX0Ycx8oecMkBFE6inzGTQvTzTfMPvBG2zDloNefKOcyJ5Vgw3H19YOYdWtLNlPkfzL/ieYvHKn2ddDFiBE9mB+FnZL9AVCA25bAw18Ikf0UtG0mS86MLAi6MUN+Y2/KF2VRz5lj4Ey1lsUlvlsVGU3N73tfe3taHbh+hYo90YObOt1IucmWYmo55VYdy0LeXj5x12icUnF7KirG4EE5eATW2QgH8Xlt84kHBUzxUmNMUKosVALMewOgHc2MZyi2GUWz3hoLpOIuATa46aFhf6GDddjSgpbOQ5IyqpLMel+XP5RUrVCCxKqB1IAtAejxObNnCVIKsQc2e10krtvuTy03+cFhrQ1GGgxi1Qs1PCnyGKnoxJQ8jscp9DFDCaeTSvmlIxPIu2a3oB+t4DU2OTjMmSzOdgjMm9r8thBCTPvGhixJq2jx36h+sSc/Twy1+1fl/gaJfGbg+ZFI7XBjyclLWHKg8KebkaWDEC+ttD67wtTGj3B52WqlH/K3zUj9YNLFGS2I+P+qZo5YwbtNpb+pHOpyrFWFipII7jSPVWD3E2H2ZZo2cWb/UP3FvkYWMc0pZ5JI/tTNRoR5TsYx5Y6lxPZXaOeYxP/rK3MNZaKLX2A2F/csYG4gw8RwOSoLDYDw1t+cVaPGjKZFABW6tNvpnF/gB5DLpfuYOcYTV8d7CUFYKV8EgrkGiXI3JAB5bxsKopRQDd7FlyWB8xAGgA0tbr1io7W2vfrE/jWv0Jizg2BvVTRLl89zbQDqYpJpbZdIr4Tg02qmZJK5m3te2nW52hq4z4O/pqeSQykKVRwBqzvcs5bmBYKBbQDuYfMGwWVQyRLlgFred7eZj+3aFvjqpzSAP80/OE1mc8iS6HPQrG5M5jOFvbSIwb6DnpG9QdTDJ9nvCz1VSswi0mSwZ2OxI1VB1J0v0HtDUnxVikVbpDlw7wKZQBe2YWv2MOlNQADaNnnBY1bFVXeMpyt2zVS1SJCMsbibcQIqMRWa3k1ghT05y84lP5HOPzOM/aTNz4jMA5Kg/9Af1jIocSVGeuqGP/wBjD/xOX9IyNWK0jLn/ANmXFkt00j0U+t72jGxBBoWGkQnFZfWGrigNMuSZETsCBcCKKYrL/EImXEEOzj5xKkiKZ4s4315xQeZZmHcwVLDmIBV/lmtFJui0SCue5sDt+sVCeovEqC+sTCWDAS5Sa3KLlFTuynKbjmt9/SIZlNaN5NOw1BtEI4+iPs6xzxMOk3OssGUe2Q2A+VoOzccRd2+scL4UxVhKcFyBn5czYAn6CDqYiCwUAuzEAXNrk6DSM7Lam0jSxQ5QUmzpU3iyXyufSBtRxg5YJJlZ3OwvdvZRANsCmiwmvlBF8svb0zftEnCnE8inmT3EuYRLT4UyNmGYBnNzcZTcannraIgnJ7B5MkYairYTruHKmrCtNySRzsfEf5Dyg+8HcCw6XTy8ssWGhJO7Hqxherftgo5YuyTLn7nkue5AYhfUxFgH2h09ZMeRIE1XIbLdLi219CdrjQ2huEIrcRbLkm1T+wuYNNzM7dXY+usMeHU7O2gPspb8oDVD0+FJ/ff+onHUSgCijoXvqB2+kAajjavqNpv9PL5JKGQAe2vzMMRnxjR5KP6NPJkc5ukdGqcNdRcq3upH1MU6Y2myzzDr+YhBbHcQpgXWrm+XUq5LDW24JIO4g9gP2hSqphLrFFPOuLTkFlvy8SX931FvaLLLaLZv0aUZKeJ3T6OwTaTxqdk5/d7Ebft7xyrj6q8OkZDcNMIS3p5mv7Lb3hj/AOrVUly1ZPaVThhZ5aKJMzN8JMxczou3xFdSBAXExQ4u5lS2mf2rlp6taWl+bZ9HJt66HUamE5U5KTXR6uONtaZw6oP1iaUhy7b6+l4eX+yTx5rLS1kqaEC5swZSOpAXMLX7w28P/ZXJp/PPInuLWFrS1t/iT5vf5QSWaK2csUm6EHhvgCfU2Yjw5dxdmBFxzyjnHTaPDpFFLySwF6tzb3ifFcbSUtl1OwAFgP2hExfG3mXzNlHQak/tCU8ksmh7HhUNst47xVYkJrvtvChiVc8xWLHax+RBiKtxdFvY3PbU/PlAk4mzZultvcak84PhxcXYPPlVUj3DsLepqFkoNXa3YDmx7Aax3Kgo0p5KSJQsiD3Y82PUk6wrfZvw4ZMo1M0APNHkHNUPP/u/KGSoqtwsB8nLbpHePi1ZtNmEe8ayqUP8bftFNp+UbxTq8Xyje0KLbHlEapSyZS6ARTqeLJcs2JAjnlfxI7XANh9YV8YxO/kUkn7x/QQ5jxuWgOSccatlevqRMnzXXZ5jsPQsSPzjIpFrCMjQMhnolxsFicSo2FPAuQdRKxWImWLwpo1ejMcpEODIJNc6HRj6HURYr6rOA9rXFvcbxTmSiI0zaW5QVPQFqiVHidHioDGwMdZxczd4xpgt6RWD9onlC5H87xNnF+U7oFVcwUi5K9TvDZwTLBnrc3ym9z7wqS7s4TXlpz1sf1h2wXhmY9OZ0lwJkt8qrsJgt5xm7XGu28By0othcVuSR1Kmly5iWbXW4I3EL1BwI9JNaZLCTMxmAzQ7JNCTA2b+2QULea3IaA9oVcE40IYB9NbXBuPnsY6DhfFALBTz17WAudeUKJuLoYnjUts4lif2dVcuqaTlLgsAs37rq1yr23GgNxyItDnw7Sy8PcrJDTWACzmVSQrDWwYDubgE2sIYcQrDNniUjBJky5LnanlXsX1+8dlHX0hEq8Gq6abONLUJrNcrIzq7OimyNrdXNtwNdvZrk6r3FK9/Yba2ipMQmCbULNDouUBWCGwNxcMpubkge0cx4ixUSamZLp2JlqxUZ0ysCNCDqb2Ol9L9BDVwzxNMn1aSaqnIJBFwrrtqM6/hvz2FxDbiP2Y0M98+R5ZO/htYMbkliGB11gcZOLakws1BxXFHPeAqtKup/p6l2CTFOiKouVBfVifLt0N+0Fa7hWQa1ZVMczJZmV2BAUEasQBpqBaxh3wr7PqKlJmIjM41DubsulvKVtbcxT+zXhVWrsRmzDMUK6S5ZYhmswMwm9iCLeGQOQIiz+J/CyqaUdopY3x0pz0s8MAQZcyw1ykWLKCLNpsdYVJWF16o1DTENTTD4onKuUzUYDQv10AK8iDyh0+0Xh0TZwlSVMyoWW01H2ui2/tNa3mJJK2FtYVOA+JSs1JbMRKZyClyAGOmQ2IOVrAjuBpvFt1XuRCouw5g8+RhSMpZps5rZyp8q8ytzsB1Op7RTxv7ULyz4dwxItqCfYCJvtXxxVliUttbaDQADlHKmXTXTn001gUcXLbGZ5+OkgtiPGE6aSSd/wCbCAdRWu/xMT+XyiN26RGYYUIx6QtLJOXbMhq+z/h0VVRdx/algM/fUEL72/OFqlpmmOqICzMQoA3JO0dwwHCFoaVZWmb4nI+85GvsNoHmycI/Uthx85FyvnchoO3IekAa7EMnPeMxTGBtCvVVZbneM1RbNhLiixU4qx2MDZ1QznWNgmkQVtUspbnfkOZMGjH2RWbpWyriNQJa/wCR2H6wvZo3qJ5dixNyY0EPwjxRkZcnN2bEXjI1vpGRcEMX9HEiU0WlaJARCDkzUUEaSaEGLi4QI9pm1gtKl3EDlNhIwQDqOH0YGEppBuRaOv09DHLcfoWk1ExD+IkdwdQYN4uTk3Fi3l46SaKJlW3jy8eBbxtk6w6IGK0WJM21z2/n6RWBht4L4blzw7Tr5fhXlr95vbSKykoq2SlYsyq912Y67946BhGIvSU4E+ayEi9gt8oOwPU8yNd4tYRwBIlTFmZmfIWsDYqSCcracxp7iKdRiwl1jul2ExRo9OJ2qkqciMBpYLYjfrpCuaSyKoqxnxsrwT5Uv7kdJimDS11l1TPbVhMKqT1y5YZisqllvNQuRsAxva3lIHcuCISOIhMKiZOp0ly2a2cU6UzkkH4UzZraX2tp3gjj2PS59PJlSXzO+rBR5s1rAZTbX4j7iCQudSf4/CK5cqacVFJP9/yyguMNOZlDkzJzKLD7zEhUUEctQBDxwLiYSWZE9UJksfiUXXncG179xCdwDw84xKmzS5nkmB2LABQFzEHo2qjnD9itCBUNPlAZ1ZvLycKxFvXTQ+3pGWPHr3Oxzt0y3Ppacsz087w5jalb6tz052+cQS6qql3vOba4uqH6lYWsS4UqzN8WjtMlzCGVB8Uq9yVJtZQORJGltIdMPoq6QwKgTgRrnKoynmL3bMIA7XQzLFHpP7nsqvn3GdiQTYkKoAvzJC9bRBjnF9dTskulQFWUsSJJmENm1u5YKN13hto6mcwPiqqdAGznvc2AjSpw+W5UsqnKcwuBYHra28Tyktxe/qLvHuijgMudk8arfPOYfhC5FOoTTvqdd45Zx7gKyq15kqwScC5A0yzL3JH/AHeb3MdVx15gls0sZiBoo0J9OscX4srpyf3JoF2YhbG+gFyO2/faLwk3L6kzioxLOJYF/WeFVTZoWWUUOou0xpikowRdtbLqSALwE4iwpxISZktYmWfOztluTKZ7iy+XTToLgXEHuFOMAJa06TGlu81SrXKIAQQVZwQRc2+cdFoUYL/cLM4LKS7mYQPKbAtyOhheeeeLOovp9fYooqUL9z5zjenp2mOqIpZmIVQBcknQACGrifDJs6c7BRuSLC1wdhYbWtDV9m/BbU4/q6hcrkf2lO6qdC5HIkaDsT1h71o8eRVYnyov8HcFJQJ4s6zVDC3VZQO4Xq3VvYd4Mcx3UiLvEOO2uBrCZOqi51AhByeR2zUxY1BGtRUsxvGqJ13j3KALnQd+UCMQx8Dyytf8uQ9OsEjFy0i85xhuRdxDEVlDXVuQhXqqppjZmP8AtGk2YWNySSeZjSHYY1Ays2d5H9DI3RY8AjdTaCADTaMjxoyOOGdniObOI5R5RVYO8GlpldeUIv4ezSj8XRRoauGOgqID/wDSwNovUkkiAZKfQzjTXYzUs4RQ4q4dWql5kA8VBp/kPwmNZAME6aoI7wspOEuSCzgpxpnFpzkEgixGhHMRFaHP7Q8ECTBPQeWZo3ZuvvCgEvG3jmskVJGHkg4ScWbSJOZgo5kD5m0dVMiXSyhLSxyjKW/E3O3vc/OOdYRTZp0oDczZY/8Aa5/KH2krUmTiVGZEDc9NiGbvp/NYB5LekWxL3CFLi0tUUXO2psdzqYU8SwudUVSS5LEmY5yIpmnIDa7kXsgve5EHKOhnVbqtPKI6ndRrbMxtZRz6x1bCqBaOQJUv4iPO9gHmHqbahei8hFMUbV9HSVM5t9oPDVPLpkkS0KTVIcPkP92/lKtNIBY630uBbvHM6CeZE7MVu0snKCbWcaAkc7Hlz56aR2fiGZ4k2SpYMPGXcaqL6hTyBtqOwjlXEKqXzAWZndmPXM7EW05awTwMXHG1GTlVtt93ZTPcZJSXY9T/ALRxMl28FAGUfCMuU772vcEb9RBHhiqNQssEOzZnzvpa4bPmBHUta1usKvBuE01RNSUzkjLmZVuCSLaZ9je7E2105R2jCqKVIlhJKqijkO+puTqTfrGl5nlYp4lBR+L+BbxPFlGbk3r+T3D5SylyooUE3NtLk7k9T3i34l4rzJgBgdiWJlAAN2NvTqYxm6WzWSthcMNrxo9jsdoB/wDUHlsFl07zri+YMqovqzHQ+sT0tc0xCXlNIcbKzKT6+UnT1inJF+ARy3hO40+z1quWwTKD8a3NrOAe1rG+sM8irJFz6EdxvFuXWqYmL3ZSUbVM+a8W4Xn0U3LPXKRZhzDj/E7Hp2Mdew+ulGzI5IZVCjUgDcBRbvBbjPCUrJBRii2OZXbZDsTprtfT0ibA8NlU0pFl2NlsWNi59bfkIJNxyJN9oCsUk6XQLw3h63nnKB5iQm5Ivpm6DbSNMfxTKhv/AMwdmzAb3On1hC4nrLNte/8ANIC40PYY7F2rczDcxLSYUz62sOp/TrG1E63BKkk6gHp6Q0UiCYpQGzjzL301H0iKOy+Qo6iJ/GvDuWQs2VnZV+LXT3XcEe4t6QgGO1UhNnlkB0cEEG4y/wAPKEbifgpZWZ5L+UAtkbcW3s3P3hvDkS+FmfPHOfxiZGR7aLkrCZjAMBoYZbS7AJN9FPNGExvPlZTY7xHEkEkmQW2t7kD849jRRGRxwSC3sRF6kxErvAminfdPPaLJXrAZJdMYxv3Qy0mJZoNUs0GEeVMI2gpRYmbwlkxfI0MWVdMdZVosyoX6XEYJSau8JyVDa30W8Uw4VEl5Z5jTsw1Bjk86VkJUixBIPYiOuSZ0JnG+DBZonLtM37MP3EOeFlpuD9xDzcVrmCuH6IOXY7S0LerP5EH1Y+0OHD9CHzKSFuMt7cja9h1tATBFyU723mstvRALk9rkxfwwMhJvc9fTkByi3lZNtJlPFwOW30dMwyuEpFloSqrtbT3PU94lnpnJPiTBffK1r+whOp8QaCMvFiBcwkss0qbsdlginaRDitHKp3kuL/8AygE+ZzsbAAXJ1tsICYJw0lbTPTuvhTizFJjKwIIYEAqfiWxI20vBWbxYqOLnUG40v/xEmKcfoZMx1cCbLlsVzfEDbTKT8Vjy7RKyZYRUYp99/wCfoJ54Jy5P5HKMIabS1audGkzLN3s2Vh6biO80ePKVBBvePnxqtmY5QWYksdyTzJPM9YL4ZxMU3ZltyOtv2jTzxk9oB47jtSZ3JsYGw1MCZ2Mo0/KfuXU+rKD+0KmHcYysvxEntBuqwoTnlEE2dc19iSRmsTz5xn8pPTNBQigo9VKlTVaYTlOnVRtuOYtpFyVWySzOh8nU6A9wOmw9oHYhwwXljw0aWQLG7Zg3e1zBHA+HjLUFgrso0voI5J/I5uFdkJxcZ7KCQbkkbLb8XS+g94hm4sATrsCx/wBItf8AOLcygAdiLBirFlB03ssJXGGFKKWXOqJng1DXtIWzA3OxN7ghSLnUXNgIo8ijOMZPt1/v+6KukrRPTY0auodmJFPJ1YDZm2RD1vYkjt3hiwnFwCZTWUqL9bE8v50Mc34cxAIbX8uZWK/iy6g/7QeGIhvGbTMW0PRQNPbUw03ReEfUVh3EsbEsnmT/AAQi8Q8RMTqL3+Q7X6wawEidJDuPMSw11+FiotflYCBOM4lIlsUYeJyIUA29STv23gEcrlkcON0FlCEcdqVX7s8wKcsyZma5AUHpa3MwUkTnmTB4d81/KbHT/utpArB5ct/7dMxbORm/Eii51G9u/YCHmgppchBr7nc/tDLq9GYoSb2RVczILtbM2pI0BPMwrYnUkmw8xbQW1v6QWxbGJRbuQbHoAddPeLXDlKA4cSi2baaWUBRbZU3vyJiaoO5cI2cr4g4am0zedCFbUEagX+6SNiIvcOVGaWVP3T9DqP1joWP0ImscxWw15kjpoIWJuHZToPzi08nKPFi+KNS5CzjeGM84ZBqyj000/aJaDgedMNsyKOpJt6aCGqko9dbwfk0CFVzZxlOy6XzAb3/0/WJjmdUgeSCuxXofsjdtXqFH+lS35kR7HQKCdyCPbqxEexPqyBcT56BglTT847j6wMjZHINxDUlZWMuLCmoiaWYjp54cd+YiRRC7+THI72i/S1VoOUVZCykXKWosYXnCxvHNocaefeJcRpBUSWlncjQ9GGxgRRVN4LSJvOE3cXaGnUlTIsM4aEtNTrYC/wDNvSCsuiUa2iSS5I6xC1Rff+e0Z+V5XJtjGPjVIimb+kRuxO+g5RI80W1/m0ZLbr/BpEqTou0C6rCA/mzEWhUx7BmRWbOCDfS0dEEwHlFLFcPSahVhuLX2sbHX6/SG8HlSg1fQrm8aGRPWzl+A1E2XPVpJAcZrZrW+E337Xh2o+JJzG0+jlzbjK2Vl8y7kEG+mgO+hFxaKGFcKtKPi1QCqtyE5uB95j91Dv1PaF/FMTDu5l5UUnQKLADbQ767xpZYQ8jI0l177+1pozY4vQxKeTVvS1v6jzOk4LMXI0uZTTQNfOQwPfVk+kGaeuVqfw0a/h+Hla+tlOUG47MDHIEoZjjMFNup0+sMGB1xkjIzaG6jprraAvxvTTqbl9G7r9i+CVy3Gl8zrOG484WzFiV0PY7QRXEma4GltyTYL6n9IQZGOm99rgAnqRpf1taLFRxCcoVdFH15i/qdTAbfQ68NjPMrRJlzXLZmYG5PQbDXveOMV2J1FbN8SYS52HIKN7AcoaZ+J+Kxllr6ajt3+sW8MpUUgBRYcolZVi21b9isvF9T30LlNhEyXZst+0eSsdyzCG8hT4bn4h0PfpHQJktRbTeKTYPKJ8Tw0LbFrQGHmp7mgn/HcEvTdfuKz1k+cn9hHllj5r2VbW1Ksdr9oryuD2IvMmAdQup/8j+0Oso2GgtaK1Qb6xb/ly6gq/k5+JGTvJv8Aj7FHhrCZclxkUkn4r31A3uRFniN5kxklyhrfzEnRRY2JPciPZbMpujshIsSttuhBFjA5pUyUWKzGJe9y3nB72O3taDYcy7k9kzw+0VS+hTp8Im+KRPuAASSbAZQbHKb2MN1CxRgRoRp9LflAfB8WmKwSoyzJZDKTazWYW5fz5QRw/DciN4LsHt9+xJHTsDDDkpdMzs8XGkzdqu4JCkm+l7bmBlaxKud2VSx6DTQDvGiVRUspFnHltyBPPvoYttIAlso3Km56m0C9ytUiaTT6gj7wuDv3EY84qSHGh0OXS463OxG49Iu4Yt5S9VtvzA0tF6owkTFumv8Aidx6GLpfIC5L3BmF4i0tirEkbg7hhyIvHsaymyHK6XXvbMDzI6AxkXsG1RxWMjIyNAXN5bkG4g1SzMy3tHsZAsq0HwvdE8sRvljyMhZjyL9DNIhgpJpIjIyFci2N4gvJNxrFWcxkqNc4ZrWbdT1Db+xjIyB492iZaZ7OTzAX5X/nyj14yMhLIkpUhyLtInpjrbpp9LxVmVh8VRYWBJsdQctr3HP8h0MZGRqfpmOMvVk1tQbX0ezN86cozxRT05JP7ojrqMT1Jm+fMdQSeW2xijL4Sp0OYJqNdSSPkTHkZGa8k4KotmrOEZy5SSbC4w9CtrDUQmY7hyqSvKMjIJ4snzqwGZKUdi8uJzJZsGuB11j18cmtpmt6aRkZG+oRe2jzrzZE+KboZeE6QWzk3Jhrk0wveMjIwPJb9RnovHVY0XFmde4iNJ2hEZGQmkgxVmzrRA8y4jIyGIrRxCJxB9Y3n6xkZBUgZQqBbaIErXU3U2PL+cxGRkM4uxbyFcdhDDqjxT4jDUDN6kCwi7SNffmpMZGQWXZnroI4YbD3iesxBpJuvyjIyJQFrZalVwnrdkAYcwdYyMjIKAemf//Z"/>
          <p:cNvSpPr txBox="1"/>
          <p:nvPr/>
        </p:nvSpPr>
        <p:spPr>
          <a:xfrm>
            <a:off x="155575" y="-1736725"/>
            <a:ext cx="5581800" cy="3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5" name="Google Shape;635;p84" descr="http://aug-cdn.com/sites/default/files/imagecache/superphoto/112002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447800"/>
            <a:ext cx="6562725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دفیبریلاسیون</a:t>
            </a:r>
            <a:endParaRPr/>
          </a:p>
        </p:txBody>
      </p:sp>
      <p:sp>
        <p:nvSpPr>
          <p:cNvPr id="641" name="Google Shape;641;p85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just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← دفیبریلاسیون الکتریکی (AED, DC shock)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86" descr="CIMG0221"/>
          <p:cNvPicPr preferRelativeResize="0"/>
          <p:nvPr/>
        </p:nvPicPr>
        <p:blipFill rotWithShape="1">
          <a:blip r:embed="rId3">
            <a:alphaModFix/>
          </a:blip>
          <a:srcRect l="7033" t="15282" r="24214" b="2287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7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87"/>
          <p:cNvSpPr txBox="1">
            <a:spLocks noGrp="1"/>
          </p:cNvSpPr>
          <p:nvPr>
            <p:ph type="title" idx="4294967295"/>
          </p:nvPr>
        </p:nvSpPr>
        <p:spPr>
          <a:xfrm>
            <a:off x="2209800" y="785812"/>
            <a:ext cx="5181600" cy="6351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SWITCH  ON  AED</a:t>
            </a:r>
            <a:endParaRPr/>
          </a:p>
        </p:txBody>
      </p:sp>
      <p:sp>
        <p:nvSpPr>
          <p:cNvPr id="654" name="Google Shape;654;p87"/>
          <p:cNvSpPr txBox="1">
            <a:spLocks noGrp="1"/>
          </p:cNvSpPr>
          <p:nvPr>
            <p:ph type="body" idx="4294967295"/>
          </p:nvPr>
        </p:nvSpPr>
        <p:spPr>
          <a:xfrm>
            <a:off x="4214812" y="1714500"/>
            <a:ext cx="49293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AEDs will automatically switch them-selves on when the lid is opened</a:t>
            </a:r>
            <a:endParaRPr/>
          </a:p>
        </p:txBody>
      </p:sp>
      <p:pic>
        <p:nvPicPr>
          <p:cNvPr id="655" name="Google Shape;655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37" y="2143125"/>
            <a:ext cx="2792412" cy="2852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8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88"/>
          <p:cNvSpPr txBox="1">
            <a:spLocks noGrp="1"/>
          </p:cNvSpPr>
          <p:nvPr>
            <p:ph type="title" idx="4294967295"/>
          </p:nvPr>
        </p:nvSpPr>
        <p:spPr>
          <a:xfrm>
            <a:off x="714375" y="642937"/>
            <a:ext cx="7896300" cy="12765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ATTACH PADS TO CASUALTY’S BARE CHEST</a:t>
            </a:r>
            <a:endParaRPr/>
          </a:p>
        </p:txBody>
      </p:sp>
      <p:pic>
        <p:nvPicPr>
          <p:cNvPr id="663" name="Google Shape;66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5" y="1919287"/>
            <a:ext cx="4114800" cy="4033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3500" y="1643062"/>
            <a:ext cx="3709987" cy="43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9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89"/>
          <p:cNvSpPr txBox="1">
            <a:spLocks noGrp="1"/>
          </p:cNvSpPr>
          <p:nvPr>
            <p:ph type="title" idx="4294967295"/>
          </p:nvPr>
        </p:nvSpPr>
        <p:spPr>
          <a:xfrm>
            <a:off x="1214437" y="428625"/>
            <a:ext cx="6500700" cy="13239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ANALYSING  RHYTHM </a:t>
            </a:r>
            <a:br>
              <a:rPr lang="en-US" sz="40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NOT  TOUCH  VICTIM</a:t>
            </a:r>
            <a:endParaRPr/>
          </a:p>
        </p:txBody>
      </p:sp>
      <p:pic>
        <p:nvPicPr>
          <p:cNvPr id="672" name="Google Shape;672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1751012"/>
            <a:ext cx="4137024" cy="48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0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90"/>
          <p:cNvSpPr txBox="1">
            <a:spLocks noGrp="1"/>
          </p:cNvSpPr>
          <p:nvPr>
            <p:ph type="title"/>
          </p:nvPr>
        </p:nvSpPr>
        <p:spPr>
          <a:xfrm>
            <a:off x="2000250" y="571500"/>
            <a:ext cx="5543700" cy="6399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SHOCK  INDICATED</a:t>
            </a:r>
            <a:endParaRPr/>
          </a:p>
        </p:txBody>
      </p:sp>
      <p:sp>
        <p:nvSpPr>
          <p:cNvPr id="680" name="Google Shape;680;p90"/>
          <p:cNvSpPr txBox="1">
            <a:spLocks noGrp="1"/>
          </p:cNvSpPr>
          <p:nvPr>
            <p:ph type="body" idx="1"/>
          </p:nvPr>
        </p:nvSpPr>
        <p:spPr>
          <a:xfrm>
            <a:off x="4071937" y="1785937"/>
            <a:ext cx="4610100" cy="20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262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Stand clear</a:t>
            </a:r>
            <a:endParaRPr/>
          </a:p>
          <a:p>
            <a:pPr marL="68262" marR="0" lvl="0" indent="0" algn="l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Deliver shock</a:t>
            </a:r>
            <a:endParaRPr/>
          </a:p>
        </p:txBody>
      </p:sp>
      <p:pic>
        <p:nvPicPr>
          <p:cNvPr id="681" name="Google Shape;681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712912"/>
            <a:ext cx="3908425" cy="476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Oval 4"/>
          <p:cNvSpPr>
            <a:spLocks noChangeArrowheads="1"/>
          </p:cNvSpPr>
          <p:nvPr/>
        </p:nvSpPr>
        <p:spPr bwMode="auto">
          <a:xfrm>
            <a:off x="2195513" y="3716338"/>
            <a:ext cx="2706687" cy="2706687"/>
          </a:xfrm>
          <a:prstGeom prst="ellipse">
            <a:avLst/>
          </a:prstGeom>
          <a:solidFill>
            <a:srgbClr val="FFFF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7829" name="Freeform 5"/>
          <p:cNvSpPr>
            <a:spLocks/>
          </p:cNvSpPr>
          <p:nvPr/>
        </p:nvSpPr>
        <p:spPr bwMode="auto">
          <a:xfrm>
            <a:off x="3432175" y="2643188"/>
            <a:ext cx="1138238" cy="2668587"/>
          </a:xfrm>
          <a:custGeom>
            <a:avLst/>
            <a:gdLst>
              <a:gd name="T0" fmla="*/ 0 w 424"/>
              <a:gd name="T1" fmla="*/ 2147483647 h 994"/>
              <a:gd name="T2" fmla="*/ 0 w 424"/>
              <a:gd name="T3" fmla="*/ 0 h 994"/>
              <a:gd name="T4" fmla="*/ 2147483647 w 424"/>
              <a:gd name="T5" fmla="*/ 2147483647 h 994"/>
              <a:gd name="T6" fmla="*/ 2147483647 w 424"/>
              <a:gd name="T7" fmla="*/ 2147483647 h 994"/>
              <a:gd name="T8" fmla="*/ 2147483647 w 424"/>
              <a:gd name="T9" fmla="*/ 2147483647 h 994"/>
              <a:gd name="T10" fmla="*/ 2147483647 w 424"/>
              <a:gd name="T11" fmla="*/ 2147483647 h 994"/>
              <a:gd name="T12" fmla="*/ 2147483647 w 424"/>
              <a:gd name="T13" fmla="*/ 2147483647 h 994"/>
              <a:gd name="T14" fmla="*/ 2147483647 w 424"/>
              <a:gd name="T15" fmla="*/ 2147483647 h 994"/>
              <a:gd name="T16" fmla="*/ 2147483647 w 424"/>
              <a:gd name="T17" fmla="*/ 2147483647 h 994"/>
              <a:gd name="T18" fmla="*/ 0 w 424"/>
              <a:gd name="T19" fmla="*/ 2147483647 h 994"/>
              <a:gd name="T20" fmla="*/ 0 w 424"/>
              <a:gd name="T21" fmla="*/ 2147483647 h 9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4"/>
              <a:gd name="T34" fmla="*/ 0 h 994"/>
              <a:gd name="T35" fmla="*/ 424 w 424"/>
              <a:gd name="T36" fmla="*/ 994 h 99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4" h="994">
                <a:moveTo>
                  <a:pt x="0" y="966"/>
                </a:moveTo>
                <a:lnTo>
                  <a:pt x="0" y="0"/>
                </a:lnTo>
                <a:lnTo>
                  <a:pt x="82" y="2"/>
                </a:lnTo>
                <a:lnTo>
                  <a:pt x="130" y="6"/>
                </a:lnTo>
                <a:lnTo>
                  <a:pt x="236" y="24"/>
                </a:lnTo>
                <a:lnTo>
                  <a:pt x="282" y="34"/>
                </a:lnTo>
                <a:lnTo>
                  <a:pt x="352" y="56"/>
                </a:lnTo>
                <a:lnTo>
                  <a:pt x="424" y="84"/>
                </a:lnTo>
                <a:lnTo>
                  <a:pt x="4" y="994"/>
                </a:lnTo>
                <a:lnTo>
                  <a:pt x="0" y="820"/>
                </a:lnTo>
                <a:lnTo>
                  <a:pt x="0" y="712"/>
                </a:ln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0" name="Freeform 6"/>
          <p:cNvSpPr>
            <a:spLocks/>
          </p:cNvSpPr>
          <p:nvPr/>
        </p:nvSpPr>
        <p:spPr bwMode="auto">
          <a:xfrm>
            <a:off x="3432175" y="2868613"/>
            <a:ext cx="1728788" cy="2438400"/>
          </a:xfrm>
          <a:custGeom>
            <a:avLst/>
            <a:gdLst>
              <a:gd name="T0" fmla="*/ 0 w 644"/>
              <a:gd name="T1" fmla="*/ 2147483647 h 908"/>
              <a:gd name="T2" fmla="*/ 2147483647 w 644"/>
              <a:gd name="T3" fmla="*/ 0 h 908"/>
              <a:gd name="T4" fmla="*/ 2147483647 w 644"/>
              <a:gd name="T5" fmla="*/ 2147483647 h 908"/>
              <a:gd name="T6" fmla="*/ 2147483647 w 644"/>
              <a:gd name="T7" fmla="*/ 2147483647 h 908"/>
              <a:gd name="T8" fmla="*/ 2147483647 w 644"/>
              <a:gd name="T9" fmla="*/ 2147483647 h 908"/>
              <a:gd name="T10" fmla="*/ 2147483647 w 644"/>
              <a:gd name="T11" fmla="*/ 2147483647 h 908"/>
              <a:gd name="T12" fmla="*/ 2147483647 w 644"/>
              <a:gd name="T13" fmla="*/ 2147483647 h 908"/>
              <a:gd name="T14" fmla="*/ 2147483647 w 644"/>
              <a:gd name="T15" fmla="*/ 2147483647 h 908"/>
              <a:gd name="T16" fmla="*/ 2147483647 w 644"/>
              <a:gd name="T17" fmla="*/ 2147483647 h 908"/>
              <a:gd name="T18" fmla="*/ 0 w 644"/>
              <a:gd name="T19" fmla="*/ 2147483647 h 9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4"/>
              <a:gd name="T31" fmla="*/ 0 h 908"/>
              <a:gd name="T32" fmla="*/ 644 w 644"/>
              <a:gd name="T33" fmla="*/ 908 h 90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4" h="908">
                <a:moveTo>
                  <a:pt x="0" y="908"/>
                </a:moveTo>
                <a:lnTo>
                  <a:pt x="424" y="0"/>
                </a:lnTo>
                <a:lnTo>
                  <a:pt x="464" y="16"/>
                </a:lnTo>
                <a:lnTo>
                  <a:pt x="520" y="46"/>
                </a:lnTo>
                <a:lnTo>
                  <a:pt x="556" y="68"/>
                </a:lnTo>
                <a:lnTo>
                  <a:pt x="580" y="82"/>
                </a:lnTo>
                <a:lnTo>
                  <a:pt x="612" y="104"/>
                </a:lnTo>
                <a:lnTo>
                  <a:pt x="644" y="124"/>
                </a:lnTo>
                <a:lnTo>
                  <a:pt x="530" y="262"/>
                </a:lnTo>
                <a:lnTo>
                  <a:pt x="0" y="908"/>
                </a:lnTo>
                <a:close/>
              </a:path>
            </a:pathLst>
          </a:custGeom>
          <a:solidFill>
            <a:srgbClr val="FFA52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3443288" y="3203575"/>
            <a:ext cx="2332037" cy="2092325"/>
          </a:xfrm>
          <a:custGeom>
            <a:avLst/>
            <a:gdLst>
              <a:gd name="T0" fmla="*/ 0 w 1469"/>
              <a:gd name="T1" fmla="*/ 2147483647 h 1318"/>
              <a:gd name="T2" fmla="*/ 2147483647 w 1469"/>
              <a:gd name="T3" fmla="*/ 0 h 1318"/>
              <a:gd name="T4" fmla="*/ 2147483647 w 1469"/>
              <a:gd name="T5" fmla="*/ 2147483647 h 1318"/>
              <a:gd name="T6" fmla="*/ 2147483647 w 1469"/>
              <a:gd name="T7" fmla="*/ 2147483647 h 1318"/>
              <a:gd name="T8" fmla="*/ 2147483647 w 1469"/>
              <a:gd name="T9" fmla="*/ 2147483647 h 1318"/>
              <a:gd name="T10" fmla="*/ 2147483647 w 1469"/>
              <a:gd name="T11" fmla="*/ 2147483647 h 1318"/>
              <a:gd name="T12" fmla="*/ 2147483647 w 1469"/>
              <a:gd name="T13" fmla="*/ 2147483647 h 1318"/>
              <a:gd name="T14" fmla="*/ 2147483647 w 1469"/>
              <a:gd name="T15" fmla="*/ 2147483647 h 1318"/>
              <a:gd name="T16" fmla="*/ 2147483647 w 1469"/>
              <a:gd name="T17" fmla="*/ 2147483647 h 1318"/>
              <a:gd name="T18" fmla="*/ 2147483647 w 1469"/>
              <a:gd name="T19" fmla="*/ 2147483647 h 1318"/>
              <a:gd name="T20" fmla="*/ 0 w 1469"/>
              <a:gd name="T21" fmla="*/ 2147483647 h 1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69"/>
              <a:gd name="T34" fmla="*/ 0 h 1318"/>
              <a:gd name="T35" fmla="*/ 1469 w 1469"/>
              <a:gd name="T36" fmla="*/ 1318 h 131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69" h="1318">
                <a:moveTo>
                  <a:pt x="0" y="1318"/>
                </a:moveTo>
                <a:lnTo>
                  <a:pt x="1080" y="0"/>
                </a:lnTo>
                <a:lnTo>
                  <a:pt x="1120" y="25"/>
                </a:lnTo>
                <a:lnTo>
                  <a:pt x="1194" y="90"/>
                </a:lnTo>
                <a:lnTo>
                  <a:pt x="1250" y="141"/>
                </a:lnTo>
                <a:lnTo>
                  <a:pt x="1310" y="202"/>
                </a:lnTo>
                <a:lnTo>
                  <a:pt x="1346" y="255"/>
                </a:lnTo>
                <a:lnTo>
                  <a:pt x="1395" y="312"/>
                </a:lnTo>
                <a:lnTo>
                  <a:pt x="1469" y="417"/>
                </a:lnTo>
                <a:lnTo>
                  <a:pt x="1353" y="492"/>
                </a:lnTo>
                <a:lnTo>
                  <a:pt x="0" y="1318"/>
                </a:lnTo>
                <a:close/>
              </a:path>
            </a:pathLst>
          </a:custGeom>
          <a:solidFill>
            <a:srgbClr val="FA0000">
              <a:alpha val="74901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2" name="WordArt 8"/>
          <p:cNvSpPr>
            <a:spLocks noChangeArrowheads="1" noChangeShapeType="1" noTextEdit="1"/>
          </p:cNvSpPr>
          <p:nvPr/>
        </p:nvSpPr>
        <p:spPr bwMode="auto">
          <a:xfrm>
            <a:off x="3343275" y="3843338"/>
            <a:ext cx="220663" cy="233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</a:p>
        </p:txBody>
      </p:sp>
      <p:sp>
        <p:nvSpPr>
          <p:cNvPr id="77833" name="WordArt 9"/>
          <p:cNvSpPr>
            <a:spLocks noChangeArrowheads="1" noChangeShapeType="1" noTextEdit="1"/>
          </p:cNvSpPr>
          <p:nvPr/>
        </p:nvSpPr>
        <p:spPr bwMode="auto">
          <a:xfrm>
            <a:off x="4500563" y="4724400"/>
            <a:ext cx="215900" cy="306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</a:p>
        </p:txBody>
      </p:sp>
      <p:sp>
        <p:nvSpPr>
          <p:cNvPr id="77836" name="WordArt 12"/>
          <p:cNvSpPr>
            <a:spLocks noChangeArrowheads="1" noChangeShapeType="1" noTextEdit="1"/>
          </p:cNvSpPr>
          <p:nvPr/>
        </p:nvSpPr>
        <p:spPr bwMode="auto">
          <a:xfrm>
            <a:off x="3851275" y="3933825"/>
            <a:ext cx="2159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77837" name="WordArt 13"/>
          <p:cNvSpPr>
            <a:spLocks noChangeArrowheads="1" noChangeShapeType="1" noTextEdit="1"/>
          </p:cNvSpPr>
          <p:nvPr/>
        </p:nvSpPr>
        <p:spPr bwMode="auto">
          <a:xfrm>
            <a:off x="4211638" y="4111625"/>
            <a:ext cx="198437" cy="325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</a:p>
        </p:txBody>
      </p:sp>
      <p:sp>
        <p:nvSpPr>
          <p:cNvPr id="77838" name="AutoShape 14"/>
          <p:cNvSpPr>
            <a:spLocks noChangeArrowheads="1"/>
          </p:cNvSpPr>
          <p:nvPr/>
        </p:nvSpPr>
        <p:spPr bwMode="auto">
          <a:xfrm>
            <a:off x="2066925" y="1500188"/>
            <a:ext cx="1981200" cy="762000"/>
          </a:xfrm>
          <a:prstGeom prst="wedgeRoundRectCallout">
            <a:avLst>
              <a:gd name="adj1" fmla="val 35338"/>
              <a:gd name="adj2" fmla="val 11708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4-0 دقیقه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اگر احیاء شروع شود احتمال آسیب مغزی کم  است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B Mitra" pitchFamily="2" charset="-78"/>
            </a:endParaRPr>
          </a:p>
        </p:txBody>
      </p:sp>
      <p:sp>
        <p:nvSpPr>
          <p:cNvPr id="77839" name="AutoShape 15"/>
          <p:cNvSpPr>
            <a:spLocks noChangeArrowheads="1"/>
          </p:cNvSpPr>
          <p:nvPr/>
        </p:nvSpPr>
        <p:spPr bwMode="auto">
          <a:xfrm>
            <a:off x="4505325" y="1576388"/>
            <a:ext cx="1981200" cy="762000"/>
          </a:xfrm>
          <a:prstGeom prst="wedgeRoundRectCallout">
            <a:avLst>
              <a:gd name="adj1" fmla="val -39662"/>
              <a:gd name="adj2" fmla="val 150417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6-4 دقیقه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آسیب</a:t>
            </a:r>
            <a:r>
              <a:rPr kumimoji="0" 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 </a:t>
            </a:r>
            <a:r>
              <a:rPr kumimoji="0" lang="fa-I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مغزی ممکن است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B Mitra" pitchFamily="2" charset="-78"/>
            </a:endParaRPr>
          </a:p>
        </p:txBody>
      </p:sp>
      <p:sp>
        <p:nvSpPr>
          <p:cNvPr id="77840" name="AutoShape 16"/>
          <p:cNvSpPr>
            <a:spLocks noChangeArrowheads="1"/>
          </p:cNvSpPr>
          <p:nvPr/>
        </p:nvSpPr>
        <p:spPr bwMode="auto">
          <a:xfrm>
            <a:off x="6105525" y="2795588"/>
            <a:ext cx="1981200" cy="762000"/>
          </a:xfrm>
          <a:prstGeom prst="wedgeRoundRectCallout">
            <a:avLst>
              <a:gd name="adj1" fmla="val -86458"/>
              <a:gd name="adj2" fmla="val 55417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10-6 دقیقه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آسیب مغزی احتمال  دارد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B Mitra" pitchFamily="2" charset="-78"/>
            </a:endParaRPr>
          </a:p>
        </p:txBody>
      </p:sp>
      <p:sp>
        <p:nvSpPr>
          <p:cNvPr id="77841" name="Freeform 17"/>
          <p:cNvSpPr>
            <a:spLocks/>
          </p:cNvSpPr>
          <p:nvPr/>
        </p:nvSpPr>
        <p:spPr bwMode="auto">
          <a:xfrm>
            <a:off x="3419475" y="3860800"/>
            <a:ext cx="2724150" cy="2640013"/>
          </a:xfrm>
          <a:custGeom>
            <a:avLst/>
            <a:gdLst>
              <a:gd name="T0" fmla="*/ 0 w 1716"/>
              <a:gd name="T1" fmla="*/ 2147483647 h 1663"/>
              <a:gd name="T2" fmla="*/ 2147483647 w 1716"/>
              <a:gd name="T3" fmla="*/ 0 h 1663"/>
              <a:gd name="T4" fmla="*/ 2147483647 w 1716"/>
              <a:gd name="T5" fmla="*/ 2147483647 h 1663"/>
              <a:gd name="T6" fmla="*/ 2147483647 w 1716"/>
              <a:gd name="T7" fmla="*/ 2147483647 h 1663"/>
              <a:gd name="T8" fmla="*/ 2147483647 w 1716"/>
              <a:gd name="T9" fmla="*/ 2147483647 h 1663"/>
              <a:gd name="T10" fmla="*/ 2147483647 w 1716"/>
              <a:gd name="T11" fmla="*/ 2147483647 h 1663"/>
              <a:gd name="T12" fmla="*/ 2147483647 w 1716"/>
              <a:gd name="T13" fmla="*/ 2147483647 h 1663"/>
              <a:gd name="T14" fmla="*/ 2147483647 w 1716"/>
              <a:gd name="T15" fmla="*/ 2147483647 h 1663"/>
              <a:gd name="T16" fmla="*/ 2147483647 w 1716"/>
              <a:gd name="T17" fmla="*/ 2147483647 h 1663"/>
              <a:gd name="T18" fmla="*/ 2147483647 w 1716"/>
              <a:gd name="T19" fmla="*/ 2147483647 h 1663"/>
              <a:gd name="T20" fmla="*/ 2147483647 w 1716"/>
              <a:gd name="T21" fmla="*/ 2147483647 h 1663"/>
              <a:gd name="T22" fmla="*/ 2147483647 w 1716"/>
              <a:gd name="T23" fmla="*/ 2147483647 h 1663"/>
              <a:gd name="T24" fmla="*/ 2147483647 w 1716"/>
              <a:gd name="T25" fmla="*/ 2147483647 h 1663"/>
              <a:gd name="T26" fmla="*/ 2147483647 w 1716"/>
              <a:gd name="T27" fmla="*/ 2147483647 h 1663"/>
              <a:gd name="T28" fmla="*/ 2147483647 w 1716"/>
              <a:gd name="T29" fmla="*/ 2147483647 h 1663"/>
              <a:gd name="T30" fmla="*/ 2147483647 w 1716"/>
              <a:gd name="T31" fmla="*/ 2147483647 h 1663"/>
              <a:gd name="T32" fmla="*/ 2147483647 w 1716"/>
              <a:gd name="T33" fmla="*/ 2147483647 h 1663"/>
              <a:gd name="T34" fmla="*/ 0 w 1716"/>
              <a:gd name="T35" fmla="*/ 2147483647 h 166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16"/>
              <a:gd name="T55" fmla="*/ 0 h 1663"/>
              <a:gd name="T56" fmla="*/ 1716 w 1716"/>
              <a:gd name="T57" fmla="*/ 1663 h 166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16" h="1663">
                <a:moveTo>
                  <a:pt x="0" y="899"/>
                </a:moveTo>
                <a:lnTo>
                  <a:pt x="1477" y="0"/>
                </a:lnTo>
                <a:lnTo>
                  <a:pt x="1533" y="88"/>
                </a:lnTo>
                <a:lnTo>
                  <a:pt x="1582" y="190"/>
                </a:lnTo>
                <a:lnTo>
                  <a:pt x="1612" y="276"/>
                </a:lnTo>
                <a:lnTo>
                  <a:pt x="1636" y="331"/>
                </a:lnTo>
                <a:lnTo>
                  <a:pt x="1648" y="379"/>
                </a:lnTo>
                <a:lnTo>
                  <a:pt x="1672" y="443"/>
                </a:lnTo>
                <a:lnTo>
                  <a:pt x="1687" y="525"/>
                </a:lnTo>
                <a:lnTo>
                  <a:pt x="1696" y="577"/>
                </a:lnTo>
                <a:lnTo>
                  <a:pt x="1708" y="671"/>
                </a:lnTo>
                <a:lnTo>
                  <a:pt x="1716" y="791"/>
                </a:lnTo>
                <a:lnTo>
                  <a:pt x="1716" y="867"/>
                </a:lnTo>
                <a:lnTo>
                  <a:pt x="1708" y="1003"/>
                </a:lnTo>
                <a:lnTo>
                  <a:pt x="1668" y="1203"/>
                </a:lnTo>
                <a:lnTo>
                  <a:pt x="1582" y="1453"/>
                </a:lnTo>
                <a:lnTo>
                  <a:pt x="1486" y="1663"/>
                </a:lnTo>
                <a:lnTo>
                  <a:pt x="0" y="899"/>
                </a:lnTo>
                <a:close/>
              </a:path>
            </a:pathLst>
          </a:custGeom>
          <a:gradFill rotWithShape="1">
            <a:gsLst>
              <a:gs pos="0">
                <a:srgbClr val="333333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auto">
          <a:xfrm>
            <a:off x="6410325" y="4624388"/>
            <a:ext cx="2168525" cy="979487"/>
          </a:xfrm>
          <a:prstGeom prst="wedgeRoundRectCallout">
            <a:avLst>
              <a:gd name="adj1" fmla="val -75403"/>
              <a:gd name="adj2" fmla="val -1758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بیش از 10دقیقه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آسیب شدید مغزی یا مرگ مغزی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B Mitra" pitchFamily="2" charset="-78"/>
            </a:endParaRPr>
          </a:p>
        </p:txBody>
      </p:sp>
      <p:sp>
        <p:nvSpPr>
          <p:cNvPr id="10257" name="Text Box 19"/>
          <p:cNvSpPr txBox="1">
            <a:spLocks noChangeArrowheads="1"/>
          </p:cNvSpPr>
          <p:nvPr/>
        </p:nvSpPr>
        <p:spPr bwMode="auto">
          <a:xfrm>
            <a:off x="785813" y="428625"/>
            <a:ext cx="750093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00" b="0" i="0" u="none" strike="noStrike" kern="1200" cap="none" spc="0" normalizeH="0" baseline="0" noProof="0" dirty="0">
                <a:ln>
                  <a:noFill/>
                </a:ln>
                <a:solidFill>
                  <a:srgbClr val="240A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B Jadid" pitchFamily="2" charset="-78"/>
              </a:rPr>
              <a:t>شانس زنده ماندن به ازاء هر دقیقه عدم درمان به شدت کاهش می یابد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40A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B Jadid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nimBg="1"/>
      <p:bldP spid="77829" grpId="0" animBg="1"/>
      <p:bldP spid="77830" grpId="0" animBg="1"/>
      <p:bldP spid="77831" grpId="0" animBg="1"/>
      <p:bldP spid="77832" grpId="0" animBg="1"/>
      <p:bldP spid="77833" grpId="0" animBg="1"/>
      <p:bldP spid="77836" grpId="0" animBg="1"/>
      <p:bldP spid="77837" grpId="0" animBg="1"/>
      <p:bldP spid="77838" grpId="0" animBg="1"/>
      <p:bldP spid="77839" grpId="0" animBg="1"/>
      <p:bldP spid="77840" grpId="0" animBg="1"/>
      <p:bldP spid="77841" grpId="0" animBg="1"/>
      <p:bldP spid="7784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1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91"/>
          <p:cNvSpPr txBox="1">
            <a:spLocks noGrp="1"/>
          </p:cNvSpPr>
          <p:nvPr>
            <p:ph type="title" idx="4294967295"/>
          </p:nvPr>
        </p:nvSpPr>
        <p:spPr>
          <a:xfrm>
            <a:off x="1214437" y="428625"/>
            <a:ext cx="6500700" cy="13239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ANALYSING  RHYTHM </a:t>
            </a:r>
            <a:br>
              <a:rPr lang="en-US" sz="40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NOT  TOUCH  VICTIM</a:t>
            </a:r>
            <a:endParaRPr/>
          </a:p>
        </p:txBody>
      </p:sp>
      <p:pic>
        <p:nvPicPr>
          <p:cNvPr id="689" name="Google Shape;689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1752600"/>
            <a:ext cx="4137024" cy="472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2"/>
          <p:cNvSpPr txBox="1"/>
          <p:nvPr/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92"/>
          <p:cNvSpPr txBox="1">
            <a:spLocks noGrp="1"/>
          </p:cNvSpPr>
          <p:nvPr>
            <p:ph type="title"/>
          </p:nvPr>
        </p:nvSpPr>
        <p:spPr>
          <a:xfrm>
            <a:off x="2571750" y="428625"/>
            <a:ext cx="5892900" cy="6399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SHOCK DELIVERED</a:t>
            </a:r>
            <a:br>
              <a:rPr lang="en-US" sz="4000" b="1" i="0" u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resume CPR immediately for 5 cycles</a:t>
            </a:r>
            <a:endParaRPr/>
          </a:p>
        </p:txBody>
      </p:sp>
      <p:sp>
        <p:nvSpPr>
          <p:cNvPr id="697" name="Google Shape;697;p92"/>
          <p:cNvSpPr txBox="1"/>
          <p:nvPr/>
        </p:nvSpPr>
        <p:spPr>
          <a:xfrm>
            <a:off x="5292725" y="1989137"/>
            <a:ext cx="18717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92"/>
          <p:cNvSpPr txBox="1"/>
          <p:nvPr/>
        </p:nvSpPr>
        <p:spPr>
          <a:xfrm>
            <a:off x="1066800" y="5791200"/>
            <a:ext cx="60102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     </a:t>
            </a:r>
            <a:r>
              <a:rPr lang="en-US" sz="1800" b="0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en-US" sz="4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       	</a:t>
            </a:r>
            <a:r>
              <a:rPr lang="en-US" sz="48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pic>
        <p:nvPicPr>
          <p:cNvPr id="699" name="Google Shape;699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812" y="1514475"/>
            <a:ext cx="3357562" cy="426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9125" y="3071812"/>
            <a:ext cx="4306886" cy="25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93"/>
          <p:cNvSpPr txBox="1"/>
          <p:nvPr/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93"/>
          <p:cNvSpPr txBox="1">
            <a:spLocks noGrp="1"/>
          </p:cNvSpPr>
          <p:nvPr>
            <p:ph type="title"/>
          </p:nvPr>
        </p:nvSpPr>
        <p:spPr>
          <a:xfrm>
            <a:off x="2786062" y="571500"/>
            <a:ext cx="5643600" cy="6399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NO SHOCK ADVISED</a:t>
            </a:r>
            <a:br>
              <a:rPr lang="en-US" sz="4000" b="1" i="0" u="none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resume CPR immediately for 5 cycles</a:t>
            </a:r>
            <a:endParaRPr/>
          </a:p>
        </p:txBody>
      </p:sp>
      <p:sp>
        <p:nvSpPr>
          <p:cNvPr id="708" name="Google Shape;708;p93"/>
          <p:cNvSpPr txBox="1"/>
          <p:nvPr/>
        </p:nvSpPr>
        <p:spPr>
          <a:xfrm>
            <a:off x="5292725" y="1989137"/>
            <a:ext cx="18717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93"/>
          <p:cNvSpPr txBox="1"/>
          <p:nvPr/>
        </p:nvSpPr>
        <p:spPr>
          <a:xfrm>
            <a:off x="1066800" y="5791200"/>
            <a:ext cx="60102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      </a:t>
            </a:r>
            <a:r>
              <a:rPr lang="en-US" sz="4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en-US" sz="4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       	</a:t>
            </a:r>
            <a:r>
              <a:rPr lang="en-US" sz="4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pic>
        <p:nvPicPr>
          <p:cNvPr id="710" name="Google Shape;710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0562" y="3198812"/>
            <a:ext cx="4454525" cy="25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687" y="1514475"/>
            <a:ext cx="3357562" cy="4265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94" descr="http://www.buzzle.com/img/articleImages/417729-28413-4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990600"/>
            <a:ext cx="51054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C1EE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722" name="Google Shape;722;p95" descr="“Quick-look” paddle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4212" y="260350"/>
            <a:ext cx="3311400" cy="27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95" descr="Defibrillator with paddles preconnec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176837" y="1412875"/>
            <a:ext cx="3638700" cy="46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95" descr="Multifunctional defibrillation pads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39750" y="3716337"/>
            <a:ext cx="3643200" cy="25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96" descr="http://codingnews.inhealthcare.com/files/2009/08/defibrillation_electrode_posi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838200"/>
            <a:ext cx="3838576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97" descr="http://www.txai.org/img/edu/defi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685800"/>
            <a:ext cx="441960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8"/>
          <p:cNvSpPr txBox="1"/>
          <p:nvPr/>
        </p:nvSpPr>
        <p:spPr>
          <a:xfrm>
            <a:off x="914400" y="6416675"/>
            <a:ext cx="556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98"/>
          <p:cNvSpPr txBox="1">
            <a:spLocks noGrp="1"/>
          </p:cNvSpPr>
          <p:nvPr>
            <p:ph type="title"/>
          </p:nvPr>
        </p:nvSpPr>
        <p:spPr>
          <a:xfrm>
            <a:off x="1285875" y="1143000"/>
            <a:ext cx="7143900" cy="2143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RECOVERY POSITION</a:t>
            </a:r>
            <a:endParaRPr/>
          </a:p>
        </p:txBody>
      </p:sp>
      <p:pic>
        <p:nvPicPr>
          <p:cNvPr id="742" name="Google Shape;742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3786187"/>
            <a:ext cx="7189788" cy="2205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9187" y="5000625"/>
            <a:ext cx="3929062" cy="121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375" y="1285875"/>
            <a:ext cx="3357563" cy="242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9187" y="1443037"/>
            <a:ext cx="3392487" cy="249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6800" y="4071937"/>
            <a:ext cx="3297237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99"/>
          <p:cNvSpPr txBox="1">
            <a:spLocks noGrp="1"/>
          </p:cNvSpPr>
          <p:nvPr>
            <p:ph type="title"/>
          </p:nvPr>
        </p:nvSpPr>
        <p:spPr>
          <a:xfrm>
            <a:off x="2000250" y="357187"/>
            <a:ext cx="4643400" cy="7857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Recovery position</a:t>
            </a:r>
            <a:endParaRPr/>
          </a:p>
        </p:txBody>
      </p:sp>
      <p:sp>
        <p:nvSpPr>
          <p:cNvPr id="753" name="Google Shape;753;p99"/>
          <p:cNvSpPr/>
          <p:nvPr/>
        </p:nvSpPr>
        <p:spPr>
          <a:xfrm>
            <a:off x="1785918" y="1357298"/>
            <a:ext cx="56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54" name="Google Shape;754;p99"/>
          <p:cNvSpPr/>
          <p:nvPr/>
        </p:nvSpPr>
        <p:spPr>
          <a:xfrm>
            <a:off x="7786710" y="1285860"/>
            <a:ext cx="56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55" name="Google Shape;755;p99"/>
          <p:cNvSpPr/>
          <p:nvPr/>
        </p:nvSpPr>
        <p:spPr>
          <a:xfrm>
            <a:off x="857223" y="5286388"/>
            <a:ext cx="56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56" name="Google Shape;756;p99"/>
          <p:cNvSpPr/>
          <p:nvPr/>
        </p:nvSpPr>
        <p:spPr>
          <a:xfrm>
            <a:off x="7858148" y="4357694"/>
            <a:ext cx="56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15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1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15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3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15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4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15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0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2" name="Google Shape;762;p100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262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700"/>
              <a:buFont typeface="Noto Sans Symbols"/>
              <a:buNone/>
            </a:pPr>
            <a:r>
              <a:rPr lang="en-US" sz="6000" b="1" i="0" u="non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ADVANCED CARDIAC LIFE SUPPORT (ACLS)</a:t>
            </a:r>
            <a:endParaRPr sz="6000" b="1" i="0" u="none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68262" marR="0" lvl="0" indent="0" algn="ct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7600"/>
              <a:buFont typeface="Noto Sans Symbols"/>
              <a:buNone/>
            </a:pPr>
            <a:endParaRPr sz="8000" b="1" i="0" u="none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0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7600"/>
              <a:buFont typeface="Noto Sans Symbols"/>
              <a:buNone/>
            </a:pPr>
            <a:endParaRPr sz="8000" b="1" i="0" u="none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1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41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262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130"/>
              <a:buFont typeface="Noto Sans Symbols"/>
              <a:buNone/>
            </a:pPr>
            <a:endParaRPr sz="5400" b="1" i="0" u="none" strike="noStrike" cap="none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68262" marR="0" lvl="0" indent="0" algn="ct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5130"/>
              <a:buFont typeface="Noto Sans Symbols"/>
              <a:buNone/>
            </a:pPr>
            <a:r>
              <a:rPr lang="en-US" sz="5400" b="1" i="0" u="none" strike="noStrike" cap="non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BASIC LIFE SUPPORT (BLS)</a:t>
            </a:r>
            <a:endParaRPr sz="5400" b="1" i="0" u="none" strike="noStrike" cap="none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411162" marR="0" lvl="0" indent="-17145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5130"/>
              <a:buFont typeface="Noto Sans Symbols"/>
              <a:buNone/>
            </a:pPr>
            <a:endParaRPr sz="5400" b="1" i="0" u="none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1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68" name="Google Shape;768;p101" descr="Figure 4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152400"/>
            <a:ext cx="56388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02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4" name="Google Shape;774;p102" descr="Figure 3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228600"/>
            <a:ext cx="5562600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03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ایست قلبی بدون نبض</a:t>
            </a:r>
            <a:endParaRPr/>
          </a:p>
        </p:txBody>
      </p:sp>
      <p:sp>
        <p:nvSpPr>
          <p:cNvPr id="780" name="Google Shape;780;p103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eriod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VF</a:t>
            </a:r>
            <a:endParaRPr/>
          </a:p>
          <a:p>
            <a:pPr marL="514350" marR="0" lvl="0" indent="-51435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eriod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VT</a:t>
            </a:r>
            <a:endParaRPr sz="28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marR="0" lvl="0" indent="-51435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eriod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فعالیت الکتریکی بدون نبض( PEA)</a:t>
            </a:r>
            <a:endParaRPr/>
          </a:p>
          <a:p>
            <a:pPr marL="514350" marR="0" lvl="0" indent="-51435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eriod"/>
            </a:pPr>
            <a: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آسیستول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04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2296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▪"/>
            </a:pPr>
            <a:r>
              <a:rPr lang="en-US" sz="2800" b="0" i="1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Survival from these arrest rhythms requires:</a:t>
            </a:r>
            <a:r>
              <a:rPr lang="en-US" sz="44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  <a:p>
            <a:pPr marL="411162" marR="0" lvl="0" indent="-3429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270"/>
              <a:buFont typeface="Noto Sans Symbols"/>
              <a:buNone/>
            </a:pPr>
            <a:r>
              <a:rPr lang="en-US" sz="66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BLS</a:t>
            </a:r>
            <a:r>
              <a:rPr lang="en-US" sz="66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sz="66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ACLS</a:t>
            </a:r>
            <a:endParaRPr/>
          </a:p>
        </p:txBody>
      </p:sp>
      <p:sp>
        <p:nvSpPr>
          <p:cNvPr id="786" name="Google Shape;786;p104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05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4582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80"/>
              <a:buFont typeface="Noto Sans Symbols"/>
              <a:buChar char="▪"/>
            </a:pPr>
            <a:r>
              <a:rPr lang="en-US" sz="4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witnessed VF arrest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prompt bystander:</a:t>
            </a:r>
            <a:endParaRPr sz="36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420"/>
              <a:buFont typeface="Noto Sans Symbols"/>
              <a:buNone/>
            </a:pPr>
            <a:r>
              <a:rPr lang="en-US" sz="36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sz="36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3600" b="1" i="0" u="none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en-US" sz="3600" b="1" i="0" u="sng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CPR</a:t>
            </a:r>
            <a:endParaRPr/>
          </a:p>
          <a:p>
            <a:pPr marL="411162" marR="0" lvl="0" indent="-3429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420"/>
              <a:buFont typeface="Noto Sans Symbols"/>
              <a:buNone/>
            </a:pPr>
            <a:r>
              <a:rPr lang="en-US" sz="3600" b="1" i="0" u="none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	2.</a:t>
            </a:r>
            <a:r>
              <a:rPr lang="en-US" sz="3600" b="1" i="0" u="sng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Early defibrillation </a:t>
            </a:r>
            <a:endParaRPr/>
          </a:p>
        </p:txBody>
      </p:sp>
      <p:sp>
        <p:nvSpPr>
          <p:cNvPr id="792" name="Google Shape;792;p105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06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106"/>
          <p:cNvSpPr/>
          <p:nvPr/>
        </p:nvSpPr>
        <p:spPr>
          <a:xfrm>
            <a:off x="1012758" y="2590800"/>
            <a:ext cx="71544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76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gradFill>
                  <a:gsLst>
                    <a:gs pos="25000">
                      <a:srgbClr val="FF0076">
                        <a:alpha val="100000"/>
                      </a:srgbClr>
                    </a:gs>
                    <a:gs pos="100000">
                      <a:srgbClr val="D20051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Route ACCESS FOR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76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gradFill>
                  <a:gsLst>
                    <a:gs pos="25000">
                      <a:srgbClr val="FF0076">
                        <a:alpha val="100000"/>
                      </a:srgbClr>
                    </a:gs>
                    <a:gs pos="100000">
                      <a:srgbClr val="D20051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MEDICATION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07"/>
          <p:cNvSpPr txBox="1">
            <a:spLocks noGrp="1"/>
          </p:cNvSpPr>
          <p:nvPr>
            <p:ph type="body" idx="1"/>
          </p:nvPr>
        </p:nvSpPr>
        <p:spPr>
          <a:xfrm>
            <a:off x="152400" y="1524000"/>
            <a:ext cx="8686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0" i="0" u="none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Central line access</a:t>
            </a:r>
            <a:endParaRPr/>
          </a:p>
          <a:p>
            <a:pPr marL="411162" marR="0" lvl="0" indent="-149859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⮚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Drugs typically require </a:t>
            </a:r>
            <a:r>
              <a:rPr lang="en-US" sz="32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 to 2 minutes 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reach the central circulation when given via a </a:t>
            </a:r>
            <a:r>
              <a:rPr lang="en-US" sz="32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peripheral vein 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 require less time when given via central venous access</a:t>
            </a:r>
            <a:endParaRPr/>
          </a:p>
        </p:txBody>
      </p:sp>
      <p:sp>
        <p:nvSpPr>
          <p:cNvPr id="804" name="Google Shape;804;p107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IV Access for Medications:</a:t>
            </a:r>
            <a:endParaRPr/>
          </a:p>
        </p:txBody>
      </p:sp>
      <p:sp>
        <p:nvSpPr>
          <p:cNvPr id="805" name="Google Shape;805;p107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08"/>
          <p:cNvSpPr txBox="1">
            <a:spLocks noGrp="1"/>
          </p:cNvSpPr>
          <p:nvPr>
            <p:ph type="body" idx="1"/>
          </p:nvPr>
        </p:nvSpPr>
        <p:spPr>
          <a:xfrm>
            <a:off x="381000" y="990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0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peripheral venous route:</a:t>
            </a:r>
            <a:br>
              <a:rPr lang="en-US" sz="28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  <a:p>
            <a:pPr marL="571500" marR="0" lvl="0" indent="-571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Constantia"/>
              <a:buAutoNum type="arabicPeriod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Follow with a 20  ml bolus of IV fluid</a:t>
            </a:r>
            <a:endParaRPr/>
          </a:p>
          <a:p>
            <a:pPr marL="571500" marR="0" lvl="0" indent="-57150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Constantia"/>
              <a:buAutoNum type="arabicPeriod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Elevate the extremity for  10 to 20 seconds to facilitate drug delivery to the central </a:t>
            </a:r>
            <a:r>
              <a:rPr lang="en-US" sz="36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circulation</a:t>
            </a:r>
            <a:endParaRPr/>
          </a:p>
        </p:txBody>
      </p:sp>
      <p:sp>
        <p:nvSpPr>
          <p:cNvPr id="811" name="Google Shape;811;p108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9"/>
          <p:cNvSpPr txBox="1">
            <a:spLocks noGrp="1"/>
          </p:cNvSpPr>
          <p:nvPr>
            <p:ph type="body" idx="1"/>
          </p:nvPr>
        </p:nvSpPr>
        <p:spPr>
          <a:xfrm>
            <a:off x="914400" y="1219200"/>
            <a:ext cx="7772400" cy="5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0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Intraosseous (IO) cannulation </a:t>
            </a:r>
            <a:endParaRPr/>
          </a:p>
          <a:p>
            <a:pPr marL="411162" marR="0" lvl="0" indent="-1498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⮚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provides access to a noncollapsible venous plexus, enabling drug delivery similar to that achieved by </a:t>
            </a:r>
            <a:r>
              <a:rPr lang="en-US" sz="3200" b="0" i="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central venous 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access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7" name="Google Shape;817;p109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10"/>
          <p:cNvSpPr txBox="1">
            <a:spLocks noGrp="1"/>
          </p:cNvSpPr>
          <p:nvPr>
            <p:ph type="body" idx="1"/>
          </p:nvPr>
        </p:nvSpPr>
        <p:spPr>
          <a:xfrm>
            <a:off x="914400" y="1219200"/>
            <a:ext cx="7772400" cy="5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80"/>
              <a:buFont typeface="Noto Sans Symbols"/>
              <a:buChar char="▪"/>
            </a:pPr>
            <a:r>
              <a:rPr lang="en-US" sz="44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endotracheal route</a:t>
            </a:r>
            <a:r>
              <a:rPr lang="en-US" sz="3200" b="0" i="0" u="none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3200" b="1" i="0" u="non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VALEN</a:t>
            </a:r>
            <a:r>
              <a:rPr lang="en-US" sz="3200" b="0" i="0" u="none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Consolas"/>
              <a:buAutoNum type="arabicParenR"/>
            </a:pPr>
            <a:r>
              <a:rPr lang="en-US" sz="3200" b="0" i="0" u="non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asopressin 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Consolas"/>
              <a:buAutoNum type="arabicParenR"/>
            </a:pPr>
            <a:r>
              <a:rPr lang="en-US" sz="3200" b="0" i="0" u="non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tropine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Consolas"/>
              <a:buAutoNum type="arabicParenR"/>
            </a:pPr>
            <a:r>
              <a:rPr lang="en-US" sz="3200" b="0" i="0" u="non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idocaine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Consolas"/>
              <a:buAutoNum type="arabicParenR"/>
            </a:pPr>
            <a:r>
              <a:rPr lang="en-US" sz="3200" b="0" i="0" u="non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pinephrine</a:t>
            </a: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Consolas"/>
              <a:buAutoNum type="arabicParenR"/>
            </a:pPr>
            <a:r>
              <a:rPr lang="en-US" sz="3200" b="0" i="0" u="non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aloxone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⮚"/>
            </a:pPr>
            <a:r>
              <a:rPr lang="en-US" sz="3200" b="0" i="0" u="none">
                <a:solidFill>
                  <a:srgbClr val="92D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2-2.5 times the recommended IV dose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⮚"/>
            </a:pP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dilute</a:t>
            </a:r>
            <a:r>
              <a:rPr lang="en-US" sz="3200" b="0" i="0" u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 </a:t>
            </a:r>
            <a:r>
              <a:rPr lang="en-US" sz="3200" b="0" i="0" u="none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-US" sz="3200" b="0" i="0" u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3200" b="0" i="0" u="none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en-US" sz="3200" b="0" i="0" u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mL of </a:t>
            </a:r>
            <a:r>
              <a:rPr lang="en-US" sz="3200" b="0" i="0" u="sng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water/normal saline</a:t>
            </a:r>
            <a:endParaRPr sz="3200" b="0" i="0" u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rgbClr val="92D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1498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Consola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1498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3" name="Google Shape;823;p110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2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1" name="Google Shape;351;p42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⚫"/>
            </a:pP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Survival to hospital discharge presently approximately 5-10%</a:t>
            </a:r>
            <a:endParaRPr/>
          </a:p>
          <a:p>
            <a:pPr marL="273050" marR="0" lvl="0" indent="-104140" algn="l" rtl="0">
              <a:lnSpc>
                <a:spcPct val="5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⚫"/>
            </a:pP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Bystander CPR ,vital intervention before arrival of emergency services</a:t>
            </a:r>
            <a:endParaRPr/>
          </a:p>
          <a:p>
            <a:pPr marL="273050" marR="0" lvl="0" indent="-104140" algn="l" rtl="0">
              <a:lnSpc>
                <a:spcPct val="4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Char char="⚫"/>
            </a:pPr>
            <a:r>
              <a:rPr lang="en-US" sz="28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Early resuscitation </a:t>
            </a: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sz="2800" b="1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prompt defibrillation </a:t>
            </a:r>
            <a:r>
              <a:rPr lang="en-US" sz="28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(within 1-2 minutes) can result in &gt;60% survival</a:t>
            </a:r>
            <a:endParaRPr/>
          </a:p>
          <a:p>
            <a:pPr marL="411162" marR="0" lvl="0" indent="-173990" algn="r" rtl="1">
              <a:spcBef>
                <a:spcPts val="126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11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9" name="Google Shape;829;p111"/>
          <p:cNvSpPr txBox="1">
            <a:spLocks noGrp="1"/>
          </p:cNvSpPr>
          <p:nvPr>
            <p:ph type="body" idx="4294967295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26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700"/>
              <a:buFont typeface="Noto Sans Symbols"/>
              <a:buNone/>
            </a:pPr>
            <a:endParaRPr sz="6000" b="1" i="0" u="none" strike="noStrike" cap="none">
              <a:gradFill>
                <a:gsLst>
                  <a:gs pos="0">
                    <a:srgbClr val="FF5092">
                      <a:alpha val="100000"/>
                    </a:srgbClr>
                  </a:gs>
                  <a:gs pos="75000">
                    <a:srgbClr val="FF0057">
                      <a:alpha val="100000"/>
                    </a:srgbClr>
                  </a:gs>
                  <a:gs pos="100000">
                    <a:srgbClr val="FF0054">
                      <a:alpha val="100000"/>
                    </a:srgbClr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68262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5700"/>
              <a:buFont typeface="Noto Sans Symbols"/>
              <a:buNone/>
            </a:pPr>
            <a:r>
              <a:rPr lang="en-US" sz="6000" b="1" i="0" u="none" strike="noStrike" cap="none">
                <a:gradFill>
                  <a:gsLst>
                    <a:gs pos="0">
                      <a:srgbClr val="FF5092">
                        <a:alpha val="100000"/>
                      </a:srgbClr>
                    </a:gs>
                    <a:gs pos="75000">
                      <a:srgbClr val="FF0057">
                        <a:alpha val="100000"/>
                      </a:srgbClr>
                    </a:gs>
                    <a:gs pos="100000">
                      <a:srgbClr val="FF0054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Pulseless arrest</a:t>
            </a:r>
            <a:endParaRPr sz="60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112" descr="http://cardiacguidelines.com/08_files/image00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52400"/>
            <a:ext cx="6553200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13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40" name="Google Shape;840;p113" descr="Figure 4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152400"/>
            <a:ext cx="56388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4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46" name="Google Shape;846;p114" descr="Figure 3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228600"/>
            <a:ext cx="5562600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1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2" name="Google Shape;852;p115"/>
          <p:cNvSpPr txBox="1">
            <a:spLocks noGrp="1"/>
          </p:cNvSpPr>
          <p:nvPr>
            <p:ph type="body" idx="4294967295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26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700"/>
              <a:buFont typeface="Noto Sans Symbols"/>
              <a:buNone/>
            </a:pPr>
            <a:endParaRPr sz="6000" b="1" i="0" u="none" strike="noStrike" cap="none"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68262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5700"/>
              <a:buFont typeface="Noto Sans Symbols"/>
              <a:buNone/>
            </a:pPr>
            <a:r>
              <a:rPr lang="en-US" sz="6000" b="1" i="0" u="none" strike="noStrike" cap="none"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ASYSTOLE / PEA</a:t>
            </a:r>
            <a:endParaRPr/>
          </a:p>
          <a:p>
            <a:pPr marL="411162" marR="0" lvl="0" indent="-17399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16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Asystole</a:t>
            </a:r>
            <a:endParaRPr/>
          </a:p>
        </p:txBody>
      </p:sp>
      <p:sp>
        <p:nvSpPr>
          <p:cNvPr id="858" name="Google Shape;858;p116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complete cessation of myocardial electrical activity </a:t>
            </a:r>
            <a:endParaRPr/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End-stage rhythm </a:t>
            </a:r>
            <a:endParaRPr sz="32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Asystole should always be </a:t>
            </a:r>
            <a:r>
              <a:rPr lang="en-US" sz="32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confirmed</a:t>
            </a: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en-US" sz="32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least two limb leads </a:t>
            </a:r>
            <a:endParaRPr sz="3200" b="1" i="0" u="none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may be difficult to distinguish between extremely fine VF and asystole</a:t>
            </a:r>
            <a:endParaRPr/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1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117" descr="image06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676400"/>
            <a:ext cx="74676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17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5" name="Google Shape;865;p117" descr="http://ecgblog.files.wordpress.com/2008/12/pea_b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3035300"/>
            <a:ext cx="8161200" cy="35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117" descr="http://www.fotosearch.fr/bthumb/LIF/LIF118/SA70102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5400" y="381000"/>
            <a:ext cx="655320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18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Pulseless</a:t>
            </a:r>
            <a:r>
              <a:rPr lang="en-US" sz="4000" b="0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Electrical</a:t>
            </a:r>
            <a:r>
              <a:rPr lang="en-US" sz="4000" b="0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Activity</a:t>
            </a:r>
            <a:r>
              <a:rPr lang="en-US" sz="4000" b="0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872" name="Google Shape;872;p118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▪"/>
            </a:pPr>
            <a:r>
              <a:rPr lang="en-US" sz="32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PEA</a:t>
            </a:r>
            <a:r>
              <a:rPr lang="en-US" sz="3200" b="1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 defined as non-coordinated groups of electrical activity of the heart (other than VT/VF) without a palpable pulse</a:t>
            </a:r>
            <a:endParaRPr/>
          </a:p>
          <a:p>
            <a:pPr marL="411162" marR="0" lvl="0" indent="-149859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⮚"/>
            </a:pPr>
            <a:r>
              <a:rPr lang="en-US" sz="3200" b="0" i="0" u="none">
                <a:solidFill>
                  <a:srgbClr val="92D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EMD: 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myocardial contractions occur </a:t>
            </a: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Char char="⮚"/>
            </a:pPr>
            <a:r>
              <a:rPr lang="en-US" sz="3200" b="0" i="0" u="none">
                <a:solidFill>
                  <a:srgbClr val="92D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Pseudo-EMD: </a:t>
            </a:r>
            <a:r>
              <a:rPr lang="en-US" sz="32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myocardial contractions occur but no pulse can be palpated </a:t>
            </a: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162" marR="0" lvl="0" indent="-149859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0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21"/>
          <p:cNvSpPr txBox="1">
            <a:spLocks noGrp="1"/>
          </p:cNvSpPr>
          <p:nvPr>
            <p:ph type="title"/>
          </p:nvPr>
        </p:nvSpPr>
        <p:spPr>
          <a:xfrm>
            <a:off x="457200" y="512762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C1EE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92" name="Google Shape;892;p121"/>
          <p:cNvSpPr txBox="1">
            <a:spLocks noGrp="1"/>
          </p:cNvSpPr>
          <p:nvPr>
            <p:ph type="body" idx="1"/>
          </p:nvPr>
        </p:nvSpPr>
        <p:spPr>
          <a:xfrm>
            <a:off x="465137" y="1770062"/>
            <a:ext cx="3726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5T’s :</a:t>
            </a:r>
            <a:endParaRPr sz="2800" b="1" i="0" u="none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arenR"/>
            </a:pPr>
            <a:r>
              <a:rPr lang="en-US" sz="28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توکسین</a:t>
            </a:r>
            <a:endParaRPr/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arenR"/>
            </a:pPr>
            <a:r>
              <a:rPr lang="en-US" sz="28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تامپوناد</a:t>
            </a:r>
            <a:endParaRPr/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arenR"/>
            </a:pPr>
            <a:r>
              <a:rPr lang="en-US" sz="28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پنوموتوراکس فشارنده</a:t>
            </a:r>
            <a:endParaRPr/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arenR"/>
            </a:pPr>
            <a:r>
              <a:rPr lang="en-US" sz="28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ترومبوز (کورونری یا ریوی)</a:t>
            </a:r>
            <a:endParaRPr/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arenR"/>
            </a:pPr>
            <a:r>
              <a:rPr lang="en-US" sz="28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تروما / هیپوولمی</a:t>
            </a:r>
            <a:endParaRPr/>
          </a:p>
          <a:p>
            <a:pPr marL="411162" marR="0" lvl="0" indent="-173990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93" name="Google Shape;893;p121"/>
          <p:cNvSpPr txBox="1">
            <a:spLocks noGrp="1"/>
          </p:cNvSpPr>
          <p:nvPr>
            <p:ph type="body" idx="2"/>
          </p:nvPr>
        </p:nvSpPr>
        <p:spPr>
          <a:xfrm>
            <a:off x="4038600" y="1770062"/>
            <a:ext cx="4656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60"/>
              <a:buFont typeface="Noto Sans Symbols"/>
              <a:buChar char="▪"/>
            </a:pPr>
            <a:r>
              <a:rPr lang="en-US" sz="2800" b="1" i="0" u="none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5H’s :</a:t>
            </a:r>
            <a:endParaRPr/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arenR"/>
            </a:pPr>
            <a:r>
              <a:rPr lang="en-US" sz="28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هیپوولمی</a:t>
            </a:r>
            <a:endParaRPr/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arenR"/>
            </a:pPr>
            <a:r>
              <a:rPr lang="en-US" sz="28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هیپوکسی</a:t>
            </a:r>
            <a:endParaRPr/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arenR"/>
            </a:pPr>
            <a:r>
              <a:rPr lang="en-US" sz="28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هیدروژن (اسیدوز)</a:t>
            </a:r>
            <a:endParaRPr/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arenR"/>
            </a:pPr>
            <a:r>
              <a:rPr lang="en-US" sz="28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هیپرکالمی/هیپوکالمی/هیپوگلیسمی</a:t>
            </a:r>
            <a:endParaRPr/>
          </a:p>
          <a:p>
            <a:pPr marL="411162" marR="0" lvl="0" indent="-342900" algn="r" rtl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Consolas"/>
              <a:buAutoNum type="arabicParenR"/>
            </a:pPr>
            <a:r>
              <a:rPr lang="en-US" sz="2800" b="0" i="0" u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هیپوترمی</a:t>
            </a:r>
            <a:endParaRPr/>
          </a:p>
          <a:p>
            <a:pPr marL="411162" marR="0" lvl="0" indent="-173990" algn="r" rtl="1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66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22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99" name="Google Shape;899;p122" descr="Figure 3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228600"/>
            <a:ext cx="5562600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3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7" name="Google Shape;357;p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2500" t="24307" r="19998" b="17359"/>
          <a:stretch/>
        </p:blipFill>
        <p:spPr>
          <a:xfrm>
            <a:off x="-1587" y="0"/>
            <a:ext cx="9145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23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1162" marR="0" lvl="0" indent="-161925" algn="r" rt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None/>
            </a:pPr>
            <a:endParaRPr sz="3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05" name="Google Shape;905;p123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6" name="Google Shape;906;p123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7" name="Google Shape;907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52400"/>
            <a:ext cx="8267700" cy="30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24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3" name="Google Shape;913;p124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4" name="Google Shape;914;p1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05200" y="9525"/>
            <a:ext cx="3603600" cy="66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25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0" name="Google Shape;920;p125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" name="Google Shape;921;p1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47825" y="152400"/>
            <a:ext cx="43815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26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7" name="Google Shape;927;p126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8" name="Google Shape;928;p1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0987" y="1981200"/>
            <a:ext cx="8558100" cy="396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27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4" name="Google Shape;934;p127"/>
          <p:cNvSpPr txBox="1">
            <a:spLocks noGrp="1"/>
          </p:cNvSpPr>
          <p:nvPr>
            <p:ph type="body" idx="4294967295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26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360"/>
              <a:buFont typeface="Noto Sans Symbols"/>
              <a:buNone/>
            </a:pPr>
            <a:endParaRPr sz="8800" b="1" i="0" u="none" strike="noStrike" cap="none">
              <a:solidFill>
                <a:srgbClr val="A50021"/>
              </a:solidFill>
              <a:effectLst>
                <a:outerShdw blurRad="50800" algn="tl" rotWithShape="0">
                  <a:srgbClr val="00000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68262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8360"/>
              <a:buFont typeface="Noto Sans Symbols"/>
              <a:buNone/>
            </a:pPr>
            <a:r>
              <a:rPr lang="en-US" sz="8800" b="1" i="0" u="none" strike="noStrike" cap="none">
                <a:solidFill>
                  <a:srgbClr val="A5002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VT / VF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28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0" name="Google Shape;940;p1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2514600"/>
            <a:ext cx="82296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p1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752600"/>
            <a:ext cx="85344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29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129"/>
          <p:cNvSpPr/>
          <p:nvPr/>
        </p:nvSpPr>
        <p:spPr>
          <a:xfrm>
            <a:off x="2133600" y="533400"/>
            <a:ext cx="4493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this?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30"/>
          <p:cNvSpPr txBox="1"/>
          <p:nvPr/>
        </p:nvSpPr>
        <p:spPr>
          <a:xfrm>
            <a:off x="8610600" y="64166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3" name="Google Shape;953;p1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004" r="2497"/>
          <a:stretch/>
        </p:blipFill>
        <p:spPr>
          <a:xfrm>
            <a:off x="228600" y="685800"/>
            <a:ext cx="868680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130"/>
          <p:cNvSpPr/>
          <p:nvPr/>
        </p:nvSpPr>
        <p:spPr>
          <a:xfrm>
            <a:off x="2569387" y="5867400"/>
            <a:ext cx="3788100" cy="6462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7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gradFill>
                  <a:gsLst>
                    <a:gs pos="25000">
                      <a:srgbClr val="FF0076">
                        <a:alpha val="100000"/>
                      </a:srgbClr>
                    </a:gs>
                    <a:gs pos="100000">
                      <a:srgbClr val="D20051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Polymorphic VT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31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0" name="Google Shape;960;p131" descr="Figure 4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152400"/>
            <a:ext cx="56388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2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6" name="Google Shape;966;p132" descr="Figure 3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228600"/>
            <a:ext cx="5562600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Metr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Metr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1133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tr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tr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etr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Metr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Metr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Metr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Metr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Metr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1655</Words>
  <Application>Microsoft Office PowerPoint</Application>
  <PresentationFormat>On-screen Show (4:3)</PresentationFormat>
  <Paragraphs>342</Paragraphs>
  <Slides>183</Slides>
  <Notes>161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183</vt:i4>
      </vt:variant>
    </vt:vector>
  </HeadingPairs>
  <TitlesOfParts>
    <vt:vector size="205" baseType="lpstr">
      <vt:lpstr>Arial</vt:lpstr>
      <vt:lpstr>Calibri</vt:lpstr>
      <vt:lpstr>Consolas</vt:lpstr>
      <vt:lpstr>Constantia</vt:lpstr>
      <vt:lpstr>Corbel</vt:lpstr>
      <vt:lpstr>Noto Sans Symbols</vt:lpstr>
      <vt:lpstr>Times New Roman</vt:lpstr>
      <vt:lpstr>Verdana</vt:lpstr>
      <vt:lpstr>Wingdings 2</vt:lpstr>
      <vt:lpstr>Custom Design</vt:lpstr>
      <vt:lpstr>1_Metro</vt:lpstr>
      <vt:lpstr>Metro</vt:lpstr>
      <vt:lpstr>3_Metro</vt:lpstr>
      <vt:lpstr>8_Metro</vt:lpstr>
      <vt:lpstr>5_Metro</vt:lpstr>
      <vt:lpstr>6_Metro</vt:lpstr>
      <vt:lpstr>9_Metro</vt:lpstr>
      <vt:lpstr>7_Metro</vt:lpstr>
      <vt:lpstr>2_Metro</vt:lpstr>
      <vt:lpstr>4_Metro</vt:lpstr>
      <vt:lpstr>Office Theme</vt:lpstr>
      <vt:lpstr>Diseño predeterminado</vt:lpstr>
      <vt:lpstr>PowerPoint Presentation</vt:lpstr>
      <vt:lpstr>PowerPoint Presentation</vt:lpstr>
      <vt:lpstr>Basic Life Support (BLS)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APPROACH SAFELY!</vt:lpstr>
      <vt:lpstr>CHECK  RESPONSE CHECK BREATHING </vt:lpstr>
      <vt:lpstr>CHECK  RESPONSE</vt:lpstr>
      <vt:lpstr>AGONAL BREATHING and GASPING</vt:lpstr>
      <vt:lpstr>SHOUT  FOR  HELP</vt:lpstr>
      <vt:lpstr>PowerPoint Presentation</vt:lpstr>
      <vt:lpstr>Call 115</vt:lpstr>
      <vt:lpstr>Call 115</vt:lpstr>
      <vt:lpstr>PowerPoint Presentation</vt:lpstr>
      <vt:lpstr>PowerPoint Presentation</vt:lpstr>
      <vt:lpstr>30 CHEST COMPRESSIONS</vt:lpstr>
      <vt:lpstr>CHEST COMPRESSIONS</vt:lpstr>
      <vt:lpstr>CONTINUE CPR</vt:lpstr>
      <vt:lpstr>ABCD</vt:lpstr>
      <vt:lpstr>راه هوایی</vt:lpstr>
      <vt:lpstr>PowerPoint Presentation</vt:lpstr>
      <vt:lpstr>Head Tilt- Chin Lift</vt:lpstr>
      <vt:lpstr>Jaw Thrust</vt:lpstr>
      <vt:lpstr>Head tilt – chin lift</vt:lpstr>
      <vt:lpstr>PowerPoint Presentation</vt:lpstr>
      <vt:lpstr>PowerPoint Presentation</vt:lpstr>
      <vt:lpstr>Head tilt – jaw thrust</vt:lpstr>
      <vt:lpstr>E-C clamp technique </vt:lpstr>
      <vt:lpstr>PowerPoint Presentation</vt:lpstr>
      <vt:lpstr>PowerPoint Presentation</vt:lpstr>
      <vt:lpstr>تنفس</vt:lpstr>
      <vt:lpstr>PowerPoint Presentation</vt:lpstr>
      <vt:lpstr>PowerPoint Presentation</vt:lpstr>
      <vt:lpstr>PowerPoint Presentation</vt:lpstr>
      <vt:lpstr>جریان خون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Mechanical CPR?</vt:lpstr>
      <vt:lpstr>PowerPoint Presentation</vt:lpstr>
      <vt:lpstr>دفیبریلاسیون</vt:lpstr>
      <vt:lpstr>PowerPoint Presentation</vt:lpstr>
      <vt:lpstr>SWITCH  ON  AED</vt:lpstr>
      <vt:lpstr>ATTACH PADS TO CASUALTY’S BARE CHEST</vt:lpstr>
      <vt:lpstr>ANALYSING  RHYTHM  DO NOT  TOUCH  VICTIM</vt:lpstr>
      <vt:lpstr>SHOCK  INDICATED</vt:lpstr>
      <vt:lpstr>ANALYSING  RHYTHM  DO NOT  TOUCH  VICTIM</vt:lpstr>
      <vt:lpstr>1. SHOCK DELIVERED resume CPR immediately for 5 cycles</vt:lpstr>
      <vt:lpstr>2. NO SHOCK ADVISED resume CPR immediately for 5 cycles</vt:lpstr>
      <vt:lpstr>PowerPoint Presentation</vt:lpstr>
      <vt:lpstr>PowerPoint Presentation</vt:lpstr>
      <vt:lpstr>PowerPoint Presentation</vt:lpstr>
      <vt:lpstr>PowerPoint Presentation</vt:lpstr>
      <vt:lpstr>RECOVERY POSITION</vt:lpstr>
      <vt:lpstr>Recovery position</vt:lpstr>
      <vt:lpstr>PowerPoint Presentation</vt:lpstr>
      <vt:lpstr>PowerPoint Presentation</vt:lpstr>
      <vt:lpstr>PowerPoint Presentation</vt:lpstr>
      <vt:lpstr>ایست قلبی بدون نبض</vt:lpstr>
      <vt:lpstr>PowerPoint Presentation</vt:lpstr>
      <vt:lpstr>PowerPoint Presentation</vt:lpstr>
      <vt:lpstr>PowerPoint Presentation</vt:lpstr>
      <vt:lpstr>IV Access for Medications: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Asystole</vt:lpstr>
      <vt:lpstr>PowerPoint Presentation</vt:lpstr>
      <vt:lpstr>Pulseless Electrical Activity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Medications for Arrest Rhythms </vt:lpstr>
      <vt:lpstr>PowerPoint Presentation</vt:lpstr>
      <vt:lpstr>IV Access for Medications: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Drug:</vt:lpstr>
      <vt:lpstr>Drug :</vt:lpstr>
      <vt:lpstr>Alternative IV Sites and Techniques</vt:lpstr>
      <vt:lpstr> Magnesium</vt:lpstr>
      <vt:lpstr>PowerPoint Presentation</vt:lpstr>
      <vt:lpstr>PowerPoint Presentation</vt:lpstr>
      <vt:lpstr>PowerPoint Presentation</vt:lpstr>
      <vt:lpstr>RESUSCITATION OF THE PREGNANT PATIENT </vt:lpstr>
      <vt:lpstr>احیای مادر باردار :</vt:lpstr>
      <vt:lpstr>موقعیت شیب جانبی چپ برای مادر باردار در حین احیا</vt:lpstr>
      <vt:lpstr>Lateral Uterine Displacement</vt:lpstr>
      <vt:lpstr>PowerPoint Presentation</vt:lpstr>
      <vt:lpstr>PowerPoint Presentation</vt:lpstr>
      <vt:lpstr>Defibrillation </vt:lpstr>
      <vt:lpstr>Summary</vt:lpstr>
      <vt:lpstr>Perimortem cesarean delivery (PMCD)</vt:lpstr>
      <vt:lpstr>PowerPoint Presentation</vt:lpstr>
      <vt:lpstr>PowerPoint Presentation</vt:lpstr>
      <vt:lpstr>PowerPoint Presentation</vt:lpstr>
      <vt:lpstr>در چه زمانی عملیات احیا را شروع نکنیم ؟</vt:lpstr>
      <vt:lpstr>در چه زمانی عملیات احیا را شروع نکنیم 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home</cp:lastModifiedBy>
  <cp:revision>5</cp:revision>
  <dcterms:modified xsi:type="dcterms:W3CDTF">2023-01-15T19:35:42Z</dcterms:modified>
</cp:coreProperties>
</file>