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E660E-6313-4FC7-89C0-B80CBF97CEC1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61087-1C24-4F2E-9AE3-8428118CE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7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lay rescuer uses a head tilt–chin</a:t>
            </a:r>
            <a:r>
              <a:rPr lang="en-US" baseline="30000" dirty="0" smtClean="0"/>
              <a:t> </a:t>
            </a:r>
            <a:r>
              <a:rPr lang="en-US" dirty="0" smtClean="0"/>
              <a:t>lift maneuver for both injured and </a:t>
            </a:r>
            <a:r>
              <a:rPr lang="en-US" dirty="0" err="1" smtClean="0"/>
              <a:t>noninjured</a:t>
            </a:r>
            <a:r>
              <a:rPr lang="en-US" dirty="0" smtClean="0"/>
              <a:t> victims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A4FDB-FAB7-4DA2-B709-55683DE813D2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2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A48B1-A50B-45CF-A507-3C372491AF64}" type="slidenum">
              <a:rPr lang="fa-IR" smtClean="0"/>
              <a:pPr/>
              <a:t>6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94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FE624-AF72-496D-8662-990334609E5B}" type="slidenum">
              <a:rPr lang="fa-IR" smtClean="0"/>
              <a:pPr/>
              <a:t>8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996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5EC0-9C08-4C39-962A-D0448BE5A7D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B8AE-9D09-4865-B08D-DBA6840E2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3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5EC0-9C08-4C39-962A-D0448BE5A7D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B8AE-9D09-4865-B08D-DBA6840E2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5EC0-9C08-4C39-962A-D0448BE5A7D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B8AE-9D09-4865-B08D-DBA6840E2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4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5EC0-9C08-4C39-962A-D0448BE5A7D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B8AE-9D09-4865-B08D-DBA6840E2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2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5EC0-9C08-4C39-962A-D0448BE5A7D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B8AE-9D09-4865-B08D-DBA6840E2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5EC0-9C08-4C39-962A-D0448BE5A7D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B8AE-9D09-4865-B08D-DBA6840E2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6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5EC0-9C08-4C39-962A-D0448BE5A7D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B8AE-9D09-4865-B08D-DBA6840E2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2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5EC0-9C08-4C39-962A-D0448BE5A7D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B8AE-9D09-4865-B08D-DBA6840E2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8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5EC0-9C08-4C39-962A-D0448BE5A7D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B8AE-9D09-4865-B08D-DBA6840E2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5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5EC0-9C08-4C39-962A-D0448BE5A7D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B8AE-9D09-4865-B08D-DBA6840E2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5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5EC0-9C08-4C39-962A-D0448BE5A7D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B8AE-9D09-4865-B08D-DBA6840E2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5EC0-9C08-4C39-962A-D0448BE5A7D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B8AE-9D09-4865-B08D-DBA6840E2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9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ادامه </a:t>
            </a:r>
            <a:r>
              <a:rPr lang="fa-IR" smtClean="0"/>
              <a:t>اسلاید احیاء- 2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5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28575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</a:rPr>
              <a:t>Correct (sniffing) position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for maximal airway patency</a:t>
            </a: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24188" y="1844676"/>
            <a:ext cx="6273800" cy="4752975"/>
          </a:xfrm>
          <a:noFill/>
        </p:spPr>
      </p:pic>
    </p:spTree>
    <p:extLst>
      <p:ext uri="{BB962C8B-B14F-4D97-AF65-F5344CB8AC3E}">
        <p14:creationId xmlns:p14="http://schemas.microsoft.com/office/powerpoint/2010/main" val="3640804841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Rescue Breathing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54196"/>
            <a:ext cx="7239000" cy="4846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ahoma" pitchFamily="34" charset="0"/>
              </a:rPr>
              <a:t>Maintain an open airway &amp; give 2 breaths.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cs typeface="Tahoma" pitchFamily="34" charset="0"/>
              </a:rPr>
              <a:t>Make sure that the breaths are effective (i.e., the chest rises).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cs typeface="Tahoma" pitchFamily="34" charset="0"/>
              </a:rPr>
              <a:t>If the chest does not rise, reposition the head, make a better seal, &amp; try again.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44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Comments on Technique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1200" y="1600200"/>
            <a:ext cx="4038600" cy="4997450"/>
          </a:xfrm>
        </p:spPr>
        <p:txBody>
          <a:bodyPr/>
          <a:lstStyle/>
          <a:p>
            <a:pPr eaLnBrk="1" hangingPunct="1"/>
            <a:r>
              <a:rPr lang="en-US" sz="2000" dirty="0">
                <a:cs typeface="Tahoma" pitchFamily="34" charset="0"/>
              </a:rPr>
              <a:t>In an infant, use a mouth-to</a:t>
            </a:r>
            <a:r>
              <a:rPr lang="en-US" sz="2000" dirty="0">
                <a:latin typeface="Arial" pitchFamily="34" charset="0"/>
                <a:cs typeface="Tahoma" pitchFamily="34" charset="0"/>
              </a:rPr>
              <a:t>–</a:t>
            </a:r>
            <a:r>
              <a:rPr lang="en-US" sz="2000" dirty="0">
                <a:cs typeface="Tahoma" pitchFamily="34" charset="0"/>
              </a:rPr>
              <a:t>mouth-&amp;-nose technique .</a:t>
            </a:r>
          </a:p>
          <a:p>
            <a:pPr eaLnBrk="1" hangingPunct="1"/>
            <a:r>
              <a:rPr lang="en-US" sz="2000" dirty="0">
                <a:cs typeface="Tahoma" pitchFamily="34" charset="0"/>
              </a:rPr>
              <a:t>In a child, use a mouth-to-mouth technique.</a:t>
            </a:r>
          </a:p>
          <a:p>
            <a:pPr eaLnBrk="1" hangingPunct="1"/>
            <a:r>
              <a:rPr lang="en-US" sz="2000" dirty="0">
                <a:cs typeface="Tahoma" pitchFamily="34" charset="0"/>
              </a:rPr>
              <a:t>If you use the mouth-to-mouth technique, pinch the nose closed. </a:t>
            </a:r>
          </a:p>
          <a:p>
            <a:pPr eaLnBrk="1" hangingPunct="1"/>
            <a:r>
              <a:rPr lang="en-US" sz="2000" dirty="0">
                <a:cs typeface="Tahoma" pitchFamily="34" charset="0"/>
              </a:rPr>
              <a:t>If you use the mouth-to-nose technique, close the mouth.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>
              <a:cs typeface="Tahoma" pitchFamily="34" charset="0"/>
            </a:endParaRPr>
          </a:p>
        </p:txBody>
      </p:sp>
      <p:pic>
        <p:nvPicPr>
          <p:cNvPr id="54276" name="Picture 6" descr="Image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0101" y="2060575"/>
            <a:ext cx="4752975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5029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Barrier Devices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ahoma" pitchFamily="34" charset="0"/>
              </a:rPr>
              <a:t>Despite its safety, some healthcare providers &amp; lay rescuers may hesitate to give mouth-to-mouth rescue breathing &amp; prefer to use a barrier device. </a:t>
            </a:r>
          </a:p>
          <a:p>
            <a:pPr eaLnBrk="1" hangingPunct="1"/>
            <a:r>
              <a:rPr lang="en-US" dirty="0" smtClean="0">
                <a:cs typeface="Tahoma" pitchFamily="34" charset="0"/>
              </a:rPr>
              <a:t>Barrier devices have not reduced the risk of transmission of infection, &amp; some may increase resistance to air flow.</a:t>
            </a:r>
          </a:p>
          <a:p>
            <a:pPr eaLnBrk="1" hangingPunct="1"/>
            <a:r>
              <a:rPr lang="en-US" dirty="0" smtClean="0">
                <a:cs typeface="Tahoma" pitchFamily="34" charset="0"/>
              </a:rPr>
              <a:t>If you use a barrier device, do not delay rescue breathing.</a:t>
            </a:r>
          </a:p>
        </p:txBody>
      </p:sp>
    </p:spTree>
    <p:extLst>
      <p:ext uri="{BB962C8B-B14F-4D97-AF65-F5344CB8AC3E}">
        <p14:creationId xmlns:p14="http://schemas.microsoft.com/office/powerpoint/2010/main" val="2223539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0"/>
            <a:ext cx="8286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4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airway14">
            <a:hlinkClick r:id="rId2" action="ppaction://hlinksldjump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738439" y="571501"/>
            <a:ext cx="5786437" cy="5357813"/>
          </a:xfrm>
        </p:spPr>
      </p:pic>
    </p:spTree>
    <p:extLst>
      <p:ext uri="{BB962C8B-B14F-4D97-AF65-F5344CB8AC3E}">
        <p14:creationId xmlns:p14="http://schemas.microsoft.com/office/powerpoint/2010/main" val="30267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Bag-Mask Ventilation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1200" y="1600201"/>
            <a:ext cx="4330700" cy="4924425"/>
          </a:xfrm>
        </p:spPr>
        <p:txBody>
          <a:bodyPr>
            <a:normAutofit/>
          </a:bodyPr>
          <a:lstStyle/>
          <a:p>
            <a:pPr marL="274320" indent="-274320">
              <a:lnSpc>
                <a:spcPct val="80000"/>
              </a:lnSpc>
              <a:buFont typeface="Wingdings 2"/>
              <a:buChar char=""/>
              <a:defRPr/>
            </a:pPr>
            <a:r>
              <a:rPr lang="en-US" sz="2000" dirty="0"/>
              <a:t>Can be as effective as ETI &amp; safer when providing ventilation for short periods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sz="2000" dirty="0"/>
              <a:t> </a:t>
            </a:r>
          </a:p>
          <a:p>
            <a:pPr marL="274320" indent="-274320">
              <a:lnSpc>
                <a:spcPct val="80000"/>
              </a:lnSpc>
              <a:buFont typeface="Wingdings 2"/>
              <a:buChar char=""/>
              <a:defRPr/>
            </a:pPr>
            <a:r>
              <a:rPr lang="en-US" sz="2000" dirty="0"/>
              <a:t>In the out-of-hospital setting, preferentially ventilate &amp; oxygenate infants &amp; children with a bag &amp; mask rather than attempt intubation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transport time is short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669900"/>
                </a:solidFill>
              </a:rPr>
              <a:t>.</a:t>
            </a:r>
          </a:p>
        </p:txBody>
      </p:sp>
      <p:pic>
        <p:nvPicPr>
          <p:cNvPr id="58372" name="Picture 4" descr="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3339" y="-26988"/>
            <a:ext cx="3051175" cy="3743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8373" name="Picture 5" descr="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9" y="3371850"/>
            <a:ext cx="4537075" cy="3441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862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Ventilation Bags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cs typeface="Tahoma" pitchFamily="34" charset="0"/>
              </a:rPr>
              <a:t>Use a self-inflating bag with a volume of at least 450-500 ml.</a:t>
            </a:r>
          </a:p>
          <a:p>
            <a:pPr eaLnBrk="1" hangingPunct="1"/>
            <a:r>
              <a:rPr lang="en-US" sz="2400" dirty="0">
                <a:cs typeface="Tahoma" pitchFamily="34" charset="0"/>
              </a:rPr>
              <a:t>Even with an oxygen inflow of 10 L/min, the concentration of delivered oxygen varies from 30-80%.</a:t>
            </a:r>
          </a:p>
          <a:p>
            <a:pPr eaLnBrk="1" hangingPunct="1"/>
            <a:r>
              <a:rPr lang="en-US" sz="2400" dirty="0">
                <a:cs typeface="Tahoma" pitchFamily="34" charset="0"/>
              </a:rPr>
              <a:t>To deliver a high oxygen concentration (60-95%), attach an oxygen reservoir to the self-inflating bag. </a:t>
            </a:r>
          </a:p>
          <a:p>
            <a:pPr eaLnBrk="1" hangingPunct="1"/>
            <a:r>
              <a:rPr lang="en-US" sz="2400" dirty="0">
                <a:cs typeface="Tahoma" pitchFamily="34" charset="0"/>
              </a:rPr>
              <a:t>You must maintain an oxygen flow of 10-15 L/min into a reservoir attached to a pediatric bag &amp; a flow of at least 15 L/min into an adult bag.</a:t>
            </a:r>
          </a:p>
          <a:p>
            <a:pPr eaLnBrk="1" hangingPunct="1"/>
            <a:endParaRPr lang="en-US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2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Precautions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4924425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ahoma" pitchFamily="34" charset="0"/>
              </a:rPr>
              <a:t>Avoid hyperventilation; use only the force &amp; V</a:t>
            </a:r>
            <a:r>
              <a:rPr lang="en-US" sz="1800" dirty="0">
                <a:cs typeface="Tahoma" pitchFamily="34" charset="0"/>
              </a:rPr>
              <a:t>T</a:t>
            </a:r>
            <a:r>
              <a:rPr lang="en-US" dirty="0" smtClean="0">
                <a:cs typeface="Tahoma" pitchFamily="34" charset="0"/>
              </a:rPr>
              <a:t> necessary to make the chest rise. </a:t>
            </a:r>
          </a:p>
          <a:p>
            <a:pPr eaLnBrk="1" hangingPunct="1"/>
            <a:r>
              <a:rPr lang="en-US" dirty="0" smtClean="0">
                <a:cs typeface="Tahoma" pitchFamily="34" charset="0"/>
              </a:rPr>
              <a:t>Give each breath over </a:t>
            </a:r>
            <a:r>
              <a:rPr lang="en-US" dirty="0" smtClean="0">
                <a:solidFill>
                  <a:srgbClr val="CC3300"/>
                </a:solidFill>
                <a:cs typeface="Tahoma" pitchFamily="34" charset="0"/>
              </a:rPr>
              <a:t>1 s.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66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7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Pediatric Basic Life Support</a:t>
            </a:r>
          </a:p>
        </p:txBody>
      </p:sp>
      <p:pic>
        <p:nvPicPr>
          <p:cNvPr id="10243" name="Picture 4" descr="Circul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7225" y="5229225"/>
            <a:ext cx="489585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447801" y="6086475"/>
            <a:ext cx="3522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pitchFamily="34" charset="0"/>
              </a:rPr>
              <a:t>©</a:t>
            </a:r>
            <a:r>
              <a:rPr lang="en-US">
                <a:solidFill>
                  <a:schemeClr val="tx2"/>
                </a:solidFill>
              </a:rPr>
              <a:t> 2010 American Heart Association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558926" y="6375400"/>
            <a:ext cx="3139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http://www.circulationaha.org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10246" name="Picture 8" descr="ict-sm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8925" y="3933825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321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05000" y="138113"/>
            <a:ext cx="7772400" cy="1147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Ventilations </a:t>
            </a:r>
            <a:br>
              <a:rPr lang="en-US" sz="3600"/>
            </a:br>
            <a:r>
              <a:rPr lang="en-US" sz="3600"/>
              <a:t>Inadequate Breathing With Pulse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05000" y="1785939"/>
            <a:ext cx="7772400" cy="4110037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ahoma" pitchFamily="34" charset="0"/>
              </a:rPr>
              <a:t>After 30 compressions (15 compressions if 2 rescuers),open the airway with a head tilt– chin lift and give 2breaths. If there is evidence of trauma that suggests spinal injury, use a jaw thrust without head tilt to open the airway </a:t>
            </a:r>
          </a:p>
        </p:txBody>
      </p:sp>
    </p:spTree>
    <p:extLst>
      <p:ext uri="{BB962C8B-B14F-4D97-AF65-F5344CB8AC3E}">
        <p14:creationId xmlns:p14="http://schemas.microsoft.com/office/powerpoint/2010/main" val="13649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Nonresponsive</a:t>
            </a:r>
            <a:br>
              <a:rPr lang="en-US" dirty="0" smtClean="0"/>
            </a:br>
            <a:r>
              <a:rPr lang="en-US" dirty="0" smtClean="0"/>
              <a:t>tongue &amp; epiglottis block  airway</a:t>
            </a:r>
            <a:endParaRPr lang="fa-IR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1"/>
            <a:ext cx="6172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48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Cervical Spinal Precautions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2400" dirty="0">
              <a:cs typeface="Tahoma" pitchFamily="34" charset="0"/>
            </a:endParaRPr>
          </a:p>
          <a:p>
            <a:pPr eaLnBrk="1" hangingPunct="1"/>
            <a:r>
              <a:rPr lang="en-US" sz="2400" dirty="0">
                <a:cs typeface="Tahoma" pitchFamily="34" charset="0"/>
              </a:rPr>
              <a:t>For a healthcare provider with suspecting a C-spine injury: jaw thrust without head tilt</a:t>
            </a:r>
          </a:p>
          <a:p>
            <a:pPr eaLnBrk="1" hangingPunct="1"/>
            <a:r>
              <a:rPr lang="en-US" sz="2400" dirty="0">
                <a:cs typeface="Tahoma" pitchFamily="34" charset="0"/>
              </a:rPr>
              <a:t>Use a head tilt</a:t>
            </a:r>
            <a:r>
              <a:rPr lang="en-US" sz="2400" dirty="0">
                <a:latin typeface="Arial" pitchFamily="34" charset="0"/>
                <a:cs typeface="Tahoma" pitchFamily="34" charset="0"/>
              </a:rPr>
              <a:t>–</a:t>
            </a:r>
            <a:r>
              <a:rPr lang="en-US" sz="2400" dirty="0">
                <a:cs typeface="Tahoma" pitchFamily="34" charset="0"/>
              </a:rPr>
              <a:t> chin lift maneuver if the jaw thrust does not open the airway.</a:t>
            </a:r>
          </a:p>
        </p:txBody>
      </p:sp>
    </p:spTree>
    <p:extLst>
      <p:ext uri="{BB962C8B-B14F-4D97-AF65-F5344CB8AC3E}">
        <p14:creationId xmlns:p14="http://schemas.microsoft.com/office/powerpoint/2010/main" val="3389969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Opening the Airway</a:t>
            </a: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981200" y="1851026"/>
            <a:ext cx="4038600" cy="4530725"/>
          </a:xfrm>
        </p:spPr>
        <p:txBody>
          <a:bodyPr/>
          <a:lstStyle/>
          <a:p>
            <a:pPr eaLnBrk="1" hangingPunct="1"/>
            <a:r>
              <a:rPr lang="en-US" sz="2400" dirty="0">
                <a:cs typeface="Tahoma" pitchFamily="34" charset="0"/>
              </a:rPr>
              <a:t>Airway obstruction produced by the tongue &amp; the epiglottis</a:t>
            </a:r>
          </a:p>
          <a:p>
            <a:pPr eaLnBrk="1" hangingPunct="1"/>
            <a:endParaRPr lang="en-US" sz="2400" dirty="0">
              <a:cs typeface="Tahoma" pitchFamily="34" charset="0"/>
            </a:endParaRPr>
          </a:p>
          <a:p>
            <a:pPr eaLnBrk="1" hangingPunct="1"/>
            <a:endParaRPr lang="en-US" sz="2400" dirty="0">
              <a:cs typeface="Tahoma" pitchFamily="34" charset="0"/>
            </a:endParaRPr>
          </a:p>
          <a:p>
            <a:pPr eaLnBrk="1" hangingPunct="1"/>
            <a:endParaRPr lang="en-US" sz="2400" dirty="0">
              <a:cs typeface="Tahoma" pitchFamily="34" charset="0"/>
            </a:endParaRPr>
          </a:p>
          <a:p>
            <a:pPr eaLnBrk="1" hangingPunct="1"/>
            <a:endParaRPr lang="en-US" sz="2400" dirty="0">
              <a:cs typeface="Tahoma" pitchFamily="34" charset="0"/>
            </a:endParaRPr>
          </a:p>
          <a:p>
            <a:pPr eaLnBrk="1" hangingPunct="1"/>
            <a:r>
              <a:rPr lang="en-US" sz="2400" dirty="0">
                <a:cs typeface="Tahoma" pitchFamily="34" charset="0"/>
              </a:rPr>
              <a:t>Relief by head-tilt/chin-lift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773238"/>
            <a:ext cx="38115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5401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ead-tilt.wmv">
            <a:hlinkClick r:id="" action="ppaction://media"/>
          </p:cNvPr>
          <p:cNvPicPr>
            <a:picLocks noGrp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1" y="274638"/>
            <a:ext cx="6834188" cy="6049962"/>
          </a:xfrm>
        </p:spPr>
      </p:pic>
    </p:spTree>
    <p:extLst>
      <p:ext uri="{BB962C8B-B14F-4D97-AF65-F5344CB8AC3E}">
        <p14:creationId xmlns:p14="http://schemas.microsoft.com/office/powerpoint/2010/main" val="142300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Jaw-thrust Maneuver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0014" y="2133600"/>
            <a:ext cx="7018337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133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60863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Airway Management </a:t>
            </a:r>
          </a:p>
        </p:txBody>
      </p:sp>
      <p:pic>
        <p:nvPicPr>
          <p:cNvPr id="52227" name="Picture 4" descr="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6" y="1857364"/>
            <a:ext cx="4143404" cy="3571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2524101" y="1357298"/>
            <a:ext cx="33607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Head Tilt-Chin Lift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7381885" y="1285860"/>
            <a:ext cx="22685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Jaw Thrust</a:t>
            </a:r>
          </a:p>
        </p:txBody>
      </p:sp>
      <p:pic>
        <p:nvPicPr>
          <p:cNvPr id="52230" name="Picture 9" descr="48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58" y="1857364"/>
            <a:ext cx="4062442" cy="370523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2231" name="Rectangle 10"/>
          <p:cNvSpPr>
            <a:spLocks noChangeArrowheads="1"/>
          </p:cNvSpPr>
          <p:nvPr/>
        </p:nvSpPr>
        <p:spPr bwMode="auto">
          <a:xfrm>
            <a:off x="2057400" y="5867400"/>
            <a:ext cx="3917950" cy="41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100" b="1">
                <a:latin typeface="Book Antiqua" pitchFamily="18" charset="0"/>
              </a:rPr>
              <a:t>Avoid extreme hyperextension</a:t>
            </a:r>
          </a:p>
        </p:txBody>
      </p:sp>
    </p:spTree>
    <p:extLst>
      <p:ext uri="{BB962C8B-B14F-4D97-AF65-F5344CB8AC3E}">
        <p14:creationId xmlns:p14="http://schemas.microsoft.com/office/powerpoint/2010/main" val="303526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E147EF-7747-47C9-935F-6E3476A526AA}"/>
</file>

<file path=customXml/itemProps2.xml><?xml version="1.0" encoding="utf-8"?>
<ds:datastoreItem xmlns:ds="http://schemas.openxmlformats.org/officeDocument/2006/customXml" ds:itemID="{DEEB5FCD-E637-4754-9F2C-74E58FDFB2E1}"/>
</file>

<file path=customXml/itemProps3.xml><?xml version="1.0" encoding="utf-8"?>
<ds:datastoreItem xmlns:ds="http://schemas.openxmlformats.org/officeDocument/2006/customXml" ds:itemID="{0B611DA9-9B11-4DA0-9DF0-380D42D033A7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451</Words>
  <Application>Microsoft Office PowerPoint</Application>
  <PresentationFormat>Widescreen</PresentationFormat>
  <Paragraphs>53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Tahoma</vt:lpstr>
      <vt:lpstr>Times New Roman</vt:lpstr>
      <vt:lpstr>Wingdings</vt:lpstr>
      <vt:lpstr>Wingdings 2</vt:lpstr>
      <vt:lpstr>Office Theme</vt:lpstr>
      <vt:lpstr>ادامه اسلاید احیاء- 2</vt:lpstr>
      <vt:lpstr>Pediatric Basic Life Support</vt:lpstr>
      <vt:lpstr>Ventilations  Inadequate Breathing With Pulse</vt:lpstr>
      <vt:lpstr>Nonresponsive tongue &amp; epiglottis block  airway</vt:lpstr>
      <vt:lpstr>Cervical Spinal Precautions</vt:lpstr>
      <vt:lpstr>Opening the Airway</vt:lpstr>
      <vt:lpstr>PowerPoint Presentation</vt:lpstr>
      <vt:lpstr>Jaw-thrust Maneuver</vt:lpstr>
      <vt:lpstr>Airway Management </vt:lpstr>
      <vt:lpstr>Correct (sniffing) position for maximal airway patency</vt:lpstr>
      <vt:lpstr>Rescue Breathing</vt:lpstr>
      <vt:lpstr>Comments on Technique</vt:lpstr>
      <vt:lpstr>Barrier Devices</vt:lpstr>
      <vt:lpstr>PowerPoint Presentation</vt:lpstr>
      <vt:lpstr>PowerPoint Presentation</vt:lpstr>
      <vt:lpstr>Bag-Mask Ventilation </vt:lpstr>
      <vt:lpstr>Ventilation Bags</vt:lpstr>
      <vt:lpstr>Precautions</vt:lpstr>
    </vt:vector>
  </TitlesOfParts>
  <Company>Health.gov.ir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Basic Life Support</dc:title>
  <dc:creator>قدمي خانم شيلا</dc:creator>
  <cp:lastModifiedBy>قدمي خانم شيلا</cp:lastModifiedBy>
  <cp:revision>2</cp:revision>
  <dcterms:created xsi:type="dcterms:W3CDTF">2017-10-30T05:54:16Z</dcterms:created>
  <dcterms:modified xsi:type="dcterms:W3CDTF">2017-10-30T10:22:29Z</dcterms:modified>
</cp:coreProperties>
</file>