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7" r:id="rId3"/>
    <p:sldId id="278" r:id="rId4"/>
    <p:sldId id="264" r:id="rId5"/>
    <p:sldId id="265" r:id="rId6"/>
    <p:sldId id="261" r:id="rId7"/>
    <p:sldId id="266" r:id="rId8"/>
    <p:sldId id="262" r:id="rId9"/>
    <p:sldId id="279" r:id="rId10"/>
    <p:sldId id="280" r:id="rId11"/>
    <p:sldId id="287" r:id="rId12"/>
    <p:sldId id="272" r:id="rId13"/>
    <p:sldId id="273" r:id="rId14"/>
    <p:sldId id="275" r:id="rId15"/>
    <p:sldId id="284" r:id="rId16"/>
    <p:sldId id="276" r:id="rId17"/>
    <p:sldId id="285" r:id="rId18"/>
    <p:sldId id="28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3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1358" autoAdjust="0"/>
  </p:normalViewPr>
  <p:slideViewPr>
    <p:cSldViewPr snapToGrid="0">
      <p:cViewPr varScale="1">
        <p:scale>
          <a:sx n="64" d="100"/>
          <a:sy n="64" d="100"/>
        </p:scale>
        <p:origin x="77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Foundations of neonatal resuscitation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Elaheh Zarean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5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880" t="-537" r="481" b="537"/>
          <a:stretch/>
        </p:blipFill>
        <p:spPr>
          <a:xfrm>
            <a:off x="805542" y="0"/>
            <a:ext cx="11386458" cy="6858000"/>
          </a:xfrm>
          <a:prstGeom prst="rect">
            <a:avLst/>
          </a:prstGeom>
          <a:ln>
            <a:solidFill>
              <a:srgbClr val="D13B56"/>
            </a:solidFill>
          </a:ln>
        </p:spPr>
      </p:pic>
    </p:spTree>
    <p:extLst>
      <p:ext uri="{BB962C8B-B14F-4D97-AF65-F5344CB8AC3E}">
        <p14:creationId xmlns:p14="http://schemas.microsoft.com/office/powerpoint/2010/main" val="3250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Prepare for resuscitation </a:t>
            </a:r>
            <a:endParaRPr lang="en-US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8305" y="1624264"/>
            <a:ext cx="11213432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23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1450"/>
            <a:ext cx="9601200" cy="6172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Perinatal risk factors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6" t="9727" r="7406" b="6078"/>
          <a:stretch/>
        </p:blipFill>
        <p:spPr>
          <a:xfrm>
            <a:off x="697832" y="926432"/>
            <a:ext cx="11494168" cy="593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9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What question should ask before every birth?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expected gestational age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Is the amniotic fluid clear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 many babies are expected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Are there any additional risk factors?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72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371" r="13905" b="41246"/>
          <a:stretch/>
        </p:blipFill>
        <p:spPr>
          <a:xfrm>
            <a:off x="707564" y="733928"/>
            <a:ext cx="11484436" cy="539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2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371" t="54146" r="13905"/>
          <a:stretch/>
        </p:blipFill>
        <p:spPr>
          <a:xfrm>
            <a:off x="707563" y="517358"/>
            <a:ext cx="11484437" cy="531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6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721" b="56671"/>
          <a:stretch/>
        </p:blipFill>
        <p:spPr>
          <a:xfrm>
            <a:off x="816428" y="673768"/>
            <a:ext cx="11375572" cy="532999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333366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721" t="39955"/>
          <a:stretch/>
        </p:blipFill>
        <p:spPr>
          <a:xfrm>
            <a:off x="696112" y="1143000"/>
            <a:ext cx="11375572" cy="523373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340313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Key behavioral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Perform an equipment check.</a:t>
            </a:r>
          </a:p>
          <a:p>
            <a:r>
              <a:rPr lang="en-US" sz="2800" dirty="0" smtClean="0"/>
              <a:t>Know location equipment and how to access it.</a:t>
            </a:r>
          </a:p>
          <a:p>
            <a:r>
              <a:rPr lang="en-US" sz="2800" dirty="0" smtClean="0"/>
              <a:t>Know risk factors.</a:t>
            </a:r>
          </a:p>
          <a:p>
            <a:r>
              <a:rPr lang="en-US" sz="2800" dirty="0" smtClean="0"/>
              <a:t>Know all team members.</a:t>
            </a:r>
          </a:p>
          <a:p>
            <a:r>
              <a:rPr lang="en-US" sz="2800" dirty="0" smtClean="0"/>
              <a:t>Assign roles and responsibilities.</a:t>
            </a:r>
          </a:p>
          <a:p>
            <a:r>
              <a:rPr lang="en-US" sz="2800" dirty="0" smtClean="0"/>
              <a:t>Think out loud.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6518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NRP : help to learn cognitive, technical, and teamwork </a:t>
            </a:r>
            <a:r>
              <a:rPr lang="en-US" sz="2800" dirty="0" smtClean="0"/>
              <a:t>skills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4-10% of term or near term neonates need to PPV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1-3 in 1000 neonate need to chest compression or medication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Need to r</a:t>
            </a:r>
            <a:r>
              <a:rPr lang="en-US" sz="2800" dirty="0" smtClean="0"/>
              <a:t>esuscitation </a:t>
            </a:r>
            <a:r>
              <a:rPr lang="en-US" sz="2800" dirty="0" smtClean="0"/>
              <a:t>is not predictable.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19682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Placenta : role of </a:t>
            </a:r>
            <a:r>
              <a:rPr lang="en-US" sz="2800" dirty="0" smtClean="0"/>
              <a:t>lung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Fetal heart </a:t>
            </a:r>
            <a:r>
              <a:rPr lang="en-US" sz="2800" dirty="0" smtClean="0"/>
              <a:t>changes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Early phase respiratory </a:t>
            </a:r>
            <a:r>
              <a:rPr lang="en-US" sz="2800" dirty="0" smtClean="0"/>
              <a:t>failure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Late phase respiratory </a:t>
            </a:r>
            <a:r>
              <a:rPr lang="en-US" sz="2800" dirty="0" smtClean="0"/>
              <a:t>failure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We </a:t>
            </a:r>
            <a:r>
              <a:rPr lang="en-US" sz="2800" dirty="0" err="1" smtClean="0"/>
              <a:t>don,t</a:t>
            </a:r>
            <a:r>
              <a:rPr lang="en-US" sz="2800" dirty="0" smtClean="0"/>
              <a:t> know ? Early or late phase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235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24" b="2838"/>
          <a:stretch/>
        </p:blipFill>
        <p:spPr>
          <a:xfrm>
            <a:off x="1018983" y="1080171"/>
            <a:ext cx="10730446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5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8" r="1" b="5870"/>
          <a:stretch/>
        </p:blipFill>
        <p:spPr>
          <a:xfrm>
            <a:off x="947056" y="1107258"/>
            <a:ext cx="10747132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0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98715"/>
            <a:ext cx="9601200" cy="14859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Clinical findings of abnormal transition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38" t="19630" r="6081" b="5836"/>
          <a:stretch/>
        </p:blipFill>
        <p:spPr>
          <a:xfrm>
            <a:off x="881744" y="2188029"/>
            <a:ext cx="11125200" cy="371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3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773" y="391885"/>
            <a:ext cx="10900083" cy="597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3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286" y="794657"/>
            <a:ext cx="10961913" cy="560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9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47" t="12056" r="-620" b="-1001"/>
          <a:stretch/>
        </p:blipFill>
        <p:spPr>
          <a:xfrm>
            <a:off x="729343" y="87084"/>
            <a:ext cx="11386457" cy="677091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391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363</TotalTime>
  <Words>152</Words>
  <Application>Microsoft Office PowerPoint</Application>
  <PresentationFormat>Widescreen</PresentationFormat>
  <Paragraphs>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Franklin Gothic Book</vt:lpstr>
      <vt:lpstr>Crop</vt:lpstr>
      <vt:lpstr>Foundations of neonatal resuscitation</vt:lpstr>
      <vt:lpstr>PowerPoint Presentation</vt:lpstr>
      <vt:lpstr>PowerPoint Presentation</vt:lpstr>
      <vt:lpstr>PowerPoint Presentation</vt:lpstr>
      <vt:lpstr>PowerPoint Presentation</vt:lpstr>
      <vt:lpstr>Clinical findings of abnormal transition</vt:lpstr>
      <vt:lpstr>PowerPoint Presentation</vt:lpstr>
      <vt:lpstr>PowerPoint Presentation</vt:lpstr>
      <vt:lpstr>PowerPoint Presentation</vt:lpstr>
      <vt:lpstr>PowerPoint Presentation</vt:lpstr>
      <vt:lpstr>Prepare for resuscitation </vt:lpstr>
      <vt:lpstr>Perinatal risk factors</vt:lpstr>
      <vt:lpstr>What question should ask before every birth?</vt:lpstr>
      <vt:lpstr>PowerPoint Presentation</vt:lpstr>
      <vt:lpstr>PowerPoint Presentation</vt:lpstr>
      <vt:lpstr>PowerPoint Presentation</vt:lpstr>
      <vt:lpstr>PowerPoint Presentation</vt:lpstr>
      <vt:lpstr>Key behavioral skills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Rasti</dc:creator>
  <cp:lastModifiedBy>Rasti</cp:lastModifiedBy>
  <cp:revision>43</cp:revision>
  <dcterms:created xsi:type="dcterms:W3CDTF">2017-01-28T12:29:13Z</dcterms:created>
  <dcterms:modified xsi:type="dcterms:W3CDTF">2017-01-30T04:14:49Z</dcterms:modified>
</cp:coreProperties>
</file>