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9"/>
  </p:notesMasterIdLst>
  <p:sldIdLst>
    <p:sldId id="257" r:id="rId2"/>
    <p:sldId id="343" r:id="rId3"/>
    <p:sldId id="256" r:id="rId4"/>
    <p:sldId id="258" r:id="rId5"/>
    <p:sldId id="259" r:id="rId6"/>
    <p:sldId id="341" r:id="rId7"/>
    <p:sldId id="260" r:id="rId8"/>
    <p:sldId id="261" r:id="rId9"/>
    <p:sldId id="262" r:id="rId10"/>
    <p:sldId id="338" r:id="rId11"/>
    <p:sldId id="357" r:id="rId12"/>
    <p:sldId id="263" r:id="rId13"/>
    <p:sldId id="264" r:id="rId14"/>
    <p:sldId id="265" r:id="rId15"/>
    <p:sldId id="266" r:id="rId16"/>
    <p:sldId id="267" r:id="rId17"/>
    <p:sldId id="268" r:id="rId18"/>
    <p:sldId id="358" r:id="rId19"/>
    <p:sldId id="269" r:id="rId20"/>
    <p:sldId id="270" r:id="rId21"/>
    <p:sldId id="271" r:id="rId22"/>
    <p:sldId id="272" r:id="rId23"/>
    <p:sldId id="273" r:id="rId24"/>
    <p:sldId id="274" r:id="rId25"/>
    <p:sldId id="364" r:id="rId26"/>
    <p:sldId id="336" r:id="rId27"/>
    <p:sldId id="359" r:id="rId28"/>
    <p:sldId id="337" r:id="rId29"/>
    <p:sldId id="275" r:id="rId30"/>
    <p:sldId id="276" r:id="rId31"/>
    <p:sldId id="277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289" r:id="rId44"/>
    <p:sldId id="290" r:id="rId45"/>
    <p:sldId id="291" r:id="rId46"/>
    <p:sldId id="292" r:id="rId47"/>
    <p:sldId id="293" r:id="rId48"/>
    <p:sldId id="294" r:id="rId49"/>
    <p:sldId id="340" r:id="rId50"/>
    <p:sldId id="295" r:id="rId51"/>
    <p:sldId id="296" r:id="rId52"/>
    <p:sldId id="297" r:id="rId53"/>
    <p:sldId id="360" r:id="rId54"/>
    <p:sldId id="298" r:id="rId55"/>
    <p:sldId id="299" r:id="rId56"/>
    <p:sldId id="300" r:id="rId57"/>
    <p:sldId id="301" r:id="rId58"/>
    <p:sldId id="302" r:id="rId59"/>
    <p:sldId id="361" r:id="rId60"/>
    <p:sldId id="303" r:id="rId61"/>
    <p:sldId id="304" r:id="rId62"/>
    <p:sldId id="305" r:id="rId63"/>
    <p:sldId id="306" r:id="rId64"/>
    <p:sldId id="307" r:id="rId65"/>
    <p:sldId id="362" r:id="rId66"/>
    <p:sldId id="308" r:id="rId67"/>
    <p:sldId id="309" r:id="rId68"/>
    <p:sldId id="310" r:id="rId69"/>
    <p:sldId id="311" r:id="rId70"/>
    <p:sldId id="312" r:id="rId71"/>
    <p:sldId id="313" r:id="rId72"/>
    <p:sldId id="314" r:id="rId73"/>
    <p:sldId id="315" r:id="rId74"/>
    <p:sldId id="363" r:id="rId75"/>
    <p:sldId id="339" r:id="rId76"/>
    <p:sldId id="316" r:id="rId77"/>
    <p:sldId id="317" r:id="rId78"/>
    <p:sldId id="318" r:id="rId79"/>
    <p:sldId id="319" r:id="rId80"/>
    <p:sldId id="320" r:id="rId81"/>
    <p:sldId id="321" r:id="rId82"/>
    <p:sldId id="342" r:id="rId83"/>
    <p:sldId id="322" r:id="rId84"/>
    <p:sldId id="323" r:id="rId85"/>
    <p:sldId id="324" r:id="rId86"/>
    <p:sldId id="325" r:id="rId87"/>
    <p:sldId id="326" r:id="rId88"/>
    <p:sldId id="327" r:id="rId89"/>
    <p:sldId id="328" r:id="rId90"/>
    <p:sldId id="356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29" r:id="rId103"/>
    <p:sldId id="330" r:id="rId104"/>
    <p:sldId id="331" r:id="rId105"/>
    <p:sldId id="332" r:id="rId106"/>
    <p:sldId id="333" r:id="rId107"/>
    <p:sldId id="334" r:id="rId10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notesMaster" Target="notesMasters/notesMaster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D2C77B-BAD2-4D68-B7E5-C80DB20F046F}" type="datetimeFigureOut">
              <a:rPr lang="en-US" smtClean="0"/>
              <a:t>10/1/2016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0427A1-2A88-4164-BF66-6FFEB9E9225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0427A1-2A88-4164-BF66-6FFEB9E92255}" type="slidenum">
              <a:rPr lang="en-US" smtClean="0"/>
              <a:t>47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0515-B4C8-48EC-9BC9-1CFCDED18D20}" type="datetimeFigureOut">
              <a:rPr lang="en-US" smtClean="0"/>
              <a:pPr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8FB2-D089-43A8-9833-6AA2966E53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26669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0515-B4C8-48EC-9BC9-1CFCDED18D20}" type="datetimeFigureOut">
              <a:rPr lang="en-US" smtClean="0"/>
              <a:pPr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8FB2-D089-43A8-9833-6AA2966E53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99688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0515-B4C8-48EC-9BC9-1CFCDED18D20}" type="datetimeFigureOut">
              <a:rPr lang="en-US" smtClean="0"/>
              <a:pPr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8FB2-D089-43A8-9833-6AA2966E53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96884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0515-B4C8-48EC-9BC9-1CFCDED18D20}" type="datetimeFigureOut">
              <a:rPr lang="en-US" smtClean="0"/>
              <a:pPr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8FB2-D089-43A8-9833-6AA2966E53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71148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0515-B4C8-48EC-9BC9-1CFCDED18D20}" type="datetimeFigureOut">
              <a:rPr lang="en-US" smtClean="0"/>
              <a:pPr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8FB2-D089-43A8-9833-6AA2966E53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0276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0515-B4C8-48EC-9BC9-1CFCDED18D20}" type="datetimeFigureOut">
              <a:rPr lang="en-US" smtClean="0"/>
              <a:pPr/>
              <a:t>10/1/2016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8FB2-D089-43A8-9833-6AA2966E53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40513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0515-B4C8-48EC-9BC9-1CFCDED18D20}" type="datetimeFigureOut">
              <a:rPr lang="en-US" smtClean="0"/>
              <a:pPr/>
              <a:t>10/1/2016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8FB2-D089-43A8-9833-6AA2966E53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29356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0515-B4C8-48EC-9BC9-1CFCDED18D20}" type="datetimeFigureOut">
              <a:rPr lang="en-US" smtClean="0"/>
              <a:pPr/>
              <a:t>10/1/2016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8FB2-D089-43A8-9833-6AA2966E53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909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0515-B4C8-48EC-9BC9-1CFCDED18D20}" type="datetimeFigureOut">
              <a:rPr lang="en-US" smtClean="0"/>
              <a:pPr/>
              <a:t>10/1/2016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8FB2-D089-43A8-9833-6AA2966E53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31878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0515-B4C8-48EC-9BC9-1CFCDED18D20}" type="datetimeFigureOut">
              <a:rPr lang="en-US" smtClean="0"/>
              <a:pPr/>
              <a:t>10/1/2016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8FB2-D089-43A8-9833-6AA2966E53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32542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0515-B4C8-48EC-9BC9-1CFCDED18D20}" type="datetimeFigureOut">
              <a:rPr lang="en-US" smtClean="0"/>
              <a:pPr/>
              <a:t>10/1/2016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78FB2-D089-43A8-9833-6AA2966E53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04085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50515-B4C8-48EC-9BC9-1CFCDED18D20}" type="datetimeFigureOut">
              <a:rPr lang="en-US" smtClean="0"/>
              <a:pPr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78FB2-D089-43A8-9833-6AA2966E53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222495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2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7772400" cy="147002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fa-IR" dirty="0" smtClean="0"/>
              <a:t>داروهای قلبی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410200"/>
            <a:ext cx="6400800" cy="8382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r>
              <a:rPr lang="fa-IR" b="1" dirty="0" smtClean="0">
                <a:solidFill>
                  <a:schemeClr val="tx1"/>
                </a:solidFill>
              </a:rPr>
              <a:t>نرگس خیرالهی </a:t>
            </a:r>
          </a:p>
          <a:p>
            <a:r>
              <a:rPr lang="fa-IR" b="1" dirty="0" smtClean="0">
                <a:solidFill>
                  <a:schemeClr val="tx1"/>
                </a:solidFill>
              </a:rPr>
              <a:t>کارشناسی ارشد مراقبت ویژه 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35568" y="3082297"/>
            <a:ext cx="3310463" cy="1066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54471" y="3155459"/>
            <a:ext cx="3310465" cy="92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Grp="1"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2814484" y="2651181"/>
            <a:ext cx="3310464" cy="1929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602147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04800"/>
            <a:ext cx="9144000" cy="605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6870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5563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43600"/>
            <a:ext cx="9163396" cy="833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7163455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144000" cy="127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11884246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30548822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85800"/>
            <a:ext cx="91440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7846458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4604"/>
            <a:ext cx="9144000" cy="287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9499935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143999" cy="5486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1738689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38201"/>
            <a:ext cx="9144000" cy="424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57612237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user_2\Desktop\images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524000"/>
            <a:ext cx="4905375" cy="4905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fa-IR" dirty="0" smtClean="0"/>
              <a:t>با تشکر از توجه شما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945728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user_2\Desktop\flower-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90" y="205972"/>
            <a:ext cx="8577419" cy="6446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4574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24200"/>
            <a:ext cx="9144000" cy="307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5943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99" y="457200"/>
            <a:ext cx="9156999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6169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370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144000" cy="5638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1124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57200"/>
            <a:ext cx="9143999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1171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144000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7735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user_2\Desktop\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8458200" cy="6315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0138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4495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5" y="4572000"/>
            <a:ext cx="9144000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5792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fa-IR" dirty="0" smtClean="0">
                <a:solidFill>
                  <a:srgbClr val="002060"/>
                </a:solidFill>
              </a:rPr>
              <a:t>داروهای ضد آنژین 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639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9144000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7809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85800"/>
            <a:ext cx="9143999" cy="4800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5589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92637"/>
            <a:ext cx="9144001" cy="248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2801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1440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0325"/>
            <a:ext cx="914400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8825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4" y="304800"/>
            <a:ext cx="91440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9263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13" y="304800"/>
            <a:ext cx="8894102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1403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user_2\Desktop\herat_by_98love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0199"/>
            <a:ext cx="8686800" cy="6499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0110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9144000" cy="879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6543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6" y="228600"/>
            <a:ext cx="9147205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4212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4014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113"/>
            <a:ext cx="9344025" cy="658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8803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095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9002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04800"/>
            <a:ext cx="60864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235778" cy="442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5176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0525"/>
            <a:ext cx="9144000" cy="607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3070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90600"/>
            <a:ext cx="8896140" cy="411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8966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88153"/>
            <a:ext cx="8000999" cy="6745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7831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62000"/>
            <a:ext cx="9143999" cy="501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7998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57200"/>
            <a:ext cx="6980184" cy="330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1045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775" y="2667000"/>
            <a:ext cx="1419225" cy="285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7898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8577"/>
            <a:ext cx="8001000" cy="658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4971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4555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048250"/>
            <a:ext cx="7267575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43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"/>
            <a:ext cx="9144000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219575"/>
            <a:ext cx="9144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1734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8251"/>
            <a:ext cx="8763000" cy="6835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249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62000"/>
            <a:ext cx="9144001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1676400"/>
            <a:ext cx="9144001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0900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6581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400"/>
            <a:ext cx="9143999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392" y="5334000"/>
            <a:ext cx="4476750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808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588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7649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578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891390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5" y="457200"/>
            <a:ext cx="683895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5" y="2009775"/>
            <a:ext cx="6873070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521085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579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4250246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144000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06626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938"/>
            <a:ext cx="9144000" cy="557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4229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04800"/>
            <a:ext cx="9144000" cy="562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6036466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05000"/>
            <a:ext cx="7878147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6566722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556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3172174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user_2\Desktop\0.882316001379793331_parsnaz_i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29" y="181495"/>
            <a:ext cx="8134004" cy="6427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370727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3999" cy="478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6923108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12928"/>
            <a:ext cx="8396444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8824425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9188"/>
            <a:ext cx="9143999" cy="461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123560"/>
            <a:ext cx="2486025" cy="499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0181253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33399"/>
            <a:ext cx="7239000" cy="5884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743630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3413"/>
            <a:ext cx="9143999" cy="559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8987278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52400"/>
            <a:ext cx="6477000" cy="6477000"/>
          </a:xfrm>
        </p:spPr>
      </p:pic>
    </p:spTree>
    <p:extLst>
      <p:ext uri="{BB962C8B-B14F-4D97-AF65-F5344CB8AC3E}">
        <p14:creationId xmlns="" xmlns:p14="http://schemas.microsoft.com/office/powerpoint/2010/main" val="866051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3" y="457200"/>
            <a:ext cx="8562975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6123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33400"/>
            <a:ext cx="9143999" cy="466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4232416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24" y="914400"/>
            <a:ext cx="9144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7937780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52734"/>
            <a:ext cx="8260545" cy="5467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7510521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599"/>
            <a:ext cx="8073815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8860154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"/>
            <a:ext cx="54768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9711119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33400"/>
            <a:ext cx="8241124" cy="5486400"/>
          </a:xfrm>
        </p:spPr>
      </p:pic>
    </p:spTree>
    <p:extLst>
      <p:ext uri="{BB962C8B-B14F-4D97-AF65-F5344CB8AC3E}">
        <p14:creationId xmlns="" xmlns:p14="http://schemas.microsoft.com/office/powerpoint/2010/main" val="13180819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9" y="60960"/>
            <a:ext cx="202882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56260"/>
            <a:ext cx="8458200" cy="6204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2792091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484" y="1"/>
            <a:ext cx="54102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1"/>
            <a:ext cx="9144000" cy="3248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39091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1"/>
            <a:ext cx="9143999" cy="508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294661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06978"/>
            <a:ext cx="8716626" cy="386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54460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97" y="1219200"/>
            <a:ext cx="9144000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2400"/>
            <a:ext cx="914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8717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913"/>
            <a:ext cx="6248399" cy="6856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0024665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1" y="1219200"/>
            <a:ext cx="9144000" cy="301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7749302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210675" cy="554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189815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117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893397"/>
            <a:ext cx="9296400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3991653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4800"/>
            <a:ext cx="8153399" cy="6115049"/>
          </a:xfrm>
        </p:spPr>
      </p:pic>
    </p:spTree>
    <p:extLst>
      <p:ext uri="{BB962C8B-B14F-4D97-AF65-F5344CB8AC3E}">
        <p14:creationId xmlns="" xmlns:p14="http://schemas.microsoft.com/office/powerpoint/2010/main" val="222502663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763000" cy="681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7317525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0"/>
            <a:ext cx="9144000" cy="666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8669960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250" y="228600"/>
            <a:ext cx="9144000" cy="425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0" y="4827269"/>
            <a:ext cx="9110750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60729"/>
            <a:ext cx="9177249" cy="57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8626860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7200"/>
            <a:ext cx="914400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15098"/>
            <a:ext cx="9143999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10398"/>
            <a:ext cx="9143999" cy="622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2115706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38200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963" y="1219200"/>
            <a:ext cx="9305926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65720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5486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7875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9144000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3918571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" y="457200"/>
            <a:ext cx="9144000" cy="335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962400"/>
            <a:ext cx="699516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8613340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95400"/>
            <a:ext cx="9144000" cy="345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1423377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535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7979123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9144000" cy="382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2999747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28600"/>
            <a:ext cx="9144000" cy="5092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1" y="5317808"/>
            <a:ext cx="9128759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5918069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9144000" cy="442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0927042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" y="685800"/>
            <a:ext cx="9144000" cy="405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6985918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5802965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ATFL1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8321964" cy="6241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30539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590" y="990600"/>
            <a:ext cx="9144000" cy="140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5718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487"/>
            <a:ext cx="9243753" cy="250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407" y="2743200"/>
            <a:ext cx="9243753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8675073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66800"/>
            <a:ext cx="9143999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969252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367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162299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96" y="533400"/>
            <a:ext cx="9144000" cy="205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9124604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1751423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9144000" cy="474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0332787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9063"/>
            <a:ext cx="9143999" cy="661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4358430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5" y="457200"/>
            <a:ext cx="9143999" cy="391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4" y="4371975"/>
            <a:ext cx="9157854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114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171" y="4838700"/>
            <a:ext cx="68453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4925544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81038"/>
            <a:ext cx="9144000" cy="549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9981436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3900"/>
            <a:ext cx="91440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1750997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1" y="304800"/>
            <a:ext cx="91440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38" y="3505200"/>
            <a:ext cx="9168938" cy="959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421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1" y="4464627"/>
            <a:ext cx="9144000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15260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92D050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428</TotalTime>
  <Words>17</Words>
  <Application>Microsoft Office PowerPoint</Application>
  <PresentationFormat>On-screen Show (4:3)</PresentationFormat>
  <Paragraphs>6</Paragraphs>
  <Slides>107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107</vt:i4>
      </vt:variant>
    </vt:vector>
  </HeadingPairs>
  <TitlesOfParts>
    <vt:vector size="108" baseType="lpstr">
      <vt:lpstr>Office Theme</vt:lpstr>
      <vt:lpstr>داروهای قلبی </vt:lpstr>
      <vt:lpstr>داروهای ضد آنژین 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با تشکر از توجه شما 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BAHAR</dc:creator>
  <cp:lastModifiedBy>BAHAR</cp:lastModifiedBy>
  <cp:revision>28</cp:revision>
  <dcterms:created xsi:type="dcterms:W3CDTF">2016-07-30T12:35:20Z</dcterms:created>
  <dcterms:modified xsi:type="dcterms:W3CDTF">2016-10-02T03:50:49Z</dcterms:modified>
</cp:coreProperties>
</file>