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4D2B4-5C55-4FF6-AF77-8D0FD079ED63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4C98D-418B-40F9-8C08-E12DB0C8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1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276A-74FA-41BA-8E24-43E588E06B67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8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9CDF-E213-4537-8407-91CE63C0319D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4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2F8E-4276-4F0D-9E30-EC75217F35F3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25289-070A-4634-852D-CFED4C6E7A25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5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A2E7-ECFD-4002-A93C-35E29E300A79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8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7F6-4688-4258-A798-EFC139523C13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3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336E-F80D-4931-9BEE-0BA22A43201A}" type="datetime1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34CF-E713-48F0-972F-30BF52BDBDC3}" type="datetime1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2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6C4C-F13B-4DB9-AA46-518FE49CEFF4}" type="datetime1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BC70-E50A-4FC1-9238-E59571FFA050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BC4D-E0EE-49EB-ADE1-E1CE83AB0FF7}" type="datetime1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3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307E-B05F-4793-8E5E-AAD80067FA20}" type="datetime1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9C4C-1FD0-43FD-AC52-CA947AFE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772400" cy="1752600"/>
          </a:xfrm>
        </p:spPr>
        <p:txBody>
          <a:bodyPr>
            <a:normAutofit/>
          </a:bodyPr>
          <a:lstStyle/>
          <a:p>
            <a:r>
              <a:rPr lang="fa-IR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واحد تغذیه بالینی معاونت </a:t>
            </a:r>
            <a:r>
              <a:rPr lang="fa-I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درمان اصفهان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48600" cy="1470025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2400" dirty="0" smtClean="0">
                <a:solidFill>
                  <a:srgbClr val="004620"/>
                </a:solidFill>
                <a:cs typeface="B Titr" pitchFamily="2" charset="-78"/>
              </a:rPr>
              <a:t>روزجهانی رژیم درمانگر </a:t>
            </a:r>
            <a:r>
              <a:rPr lang="fa-IR" sz="2000" dirty="0" smtClean="0">
                <a:solidFill>
                  <a:srgbClr val="004620"/>
                </a:solidFill>
                <a:cs typeface="B Titr" pitchFamily="2" charset="-78"/>
              </a:rPr>
              <a:t/>
            </a:r>
            <a:br>
              <a:rPr lang="fa-IR" sz="2000" dirty="0" smtClean="0">
                <a:solidFill>
                  <a:srgbClr val="004620"/>
                </a:solidFill>
                <a:cs typeface="B Titr" pitchFamily="2" charset="-78"/>
              </a:rPr>
            </a:br>
            <a:r>
              <a:rPr lang="fa-IR" sz="2000" dirty="0" smtClean="0">
                <a:solidFill>
                  <a:srgbClr val="004620"/>
                </a:solidFill>
                <a:cs typeface="B Titr" pitchFamily="2" charset="-78"/>
              </a:rPr>
              <a:t>8 مارس 2023 مصادف با 17 اسفند 1401 </a:t>
            </a:r>
            <a:br>
              <a:rPr lang="fa-IR" sz="2000" dirty="0" smtClean="0">
                <a:solidFill>
                  <a:srgbClr val="004620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004620"/>
                </a:solidFill>
                <a:cs typeface="B Titr" pitchFamily="2" charset="-78"/>
              </a:rPr>
              <a:t>مبارک باد</a:t>
            </a:r>
            <a:endParaRPr lang="en-US" sz="2400" dirty="0">
              <a:solidFill>
                <a:srgbClr val="004620"/>
              </a:solidFill>
              <a:cs typeface="B Titr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514600"/>
            <a:ext cx="70104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  <a:spcAft>
                <a:spcPts val="2400"/>
              </a:spcAft>
            </a:pPr>
            <a:r>
              <a:rPr lang="fa-I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هفتمین بزرگداشت روزجهانی رژیم درمانگر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روزجهانی رژیم درمانگر  8 مارس 2023 مصادف  با 17 اسفند 1401  مبارک باد</a:t>
            </a:r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554" t="16795" r="5908" b="66564"/>
          <a:stretch/>
        </p:blipFill>
        <p:spPr bwMode="auto">
          <a:xfrm>
            <a:off x="7295764" y="152398"/>
            <a:ext cx="1563694" cy="243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9" t="22712" r="52349" b="37311"/>
          <a:stretch/>
        </p:blipFill>
        <p:spPr bwMode="auto">
          <a:xfrm>
            <a:off x="152401" y="152399"/>
            <a:ext cx="2133599" cy="2807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71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2209800"/>
            <a:ext cx="4190999" cy="639762"/>
          </a:xfrm>
        </p:spPr>
        <p:txBody>
          <a:bodyPr>
            <a:noAutofit/>
          </a:bodyPr>
          <a:lstStyle/>
          <a:p>
            <a:pPr algn="ctr" rtl="1"/>
            <a:r>
              <a:rPr lang="fa-IR" sz="1800" dirty="0" smtClean="0">
                <a:cs typeface="B Titr" pitchFamily="2" charset="-78"/>
              </a:rPr>
              <a:t>نام و نام خانوادگی </a:t>
            </a:r>
            <a:r>
              <a:rPr lang="fa-IR" sz="1800" b="0" dirty="0" smtClean="0">
                <a:cs typeface="B Titr" pitchFamily="2" charset="-78"/>
              </a:rPr>
              <a:t>.....</a:t>
            </a:r>
            <a:endParaRPr lang="fa-IR" sz="1800" b="0" dirty="0" smtClean="0">
              <a:cs typeface="B Titr" pitchFamily="2" charset="-78"/>
            </a:endParaRPr>
          </a:p>
          <a:p>
            <a:pPr algn="ctr" rtl="1"/>
            <a:r>
              <a:rPr lang="fa-IR" sz="1800" dirty="0">
                <a:cs typeface="B Titr" pitchFamily="2" charset="-78"/>
              </a:rPr>
              <a:t>مدرک تحصیلی ....... مشاور تغذیه ورژیم درمانی بیمارستان ......</a:t>
            </a:r>
            <a:endParaRPr lang="en-US" sz="1800" dirty="0">
              <a:cs typeface="B Titr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3089275"/>
            <a:ext cx="3809999" cy="2930525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محل </a:t>
            </a:r>
            <a:r>
              <a:rPr lang="fa-IR" sz="1800" smtClean="0">
                <a:cs typeface="B Nazanin" pitchFamily="2" charset="-78"/>
              </a:rPr>
              <a:t>جای‌گذاری عکس شما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33600"/>
            <a:ext cx="4041775" cy="639762"/>
          </a:xfrm>
        </p:spPr>
        <p:txBody>
          <a:bodyPr>
            <a:noAutofit/>
          </a:bodyPr>
          <a:lstStyle/>
          <a:p>
            <a:pPr algn="ctr" rtl="1"/>
            <a:r>
              <a:rPr lang="fa-IR" sz="1800" b="0" dirty="0">
                <a:cs typeface="B Titr" pitchFamily="2" charset="-78"/>
              </a:rPr>
              <a:t>نام و نام </a:t>
            </a:r>
            <a:r>
              <a:rPr lang="fa-IR" sz="1800" b="0" dirty="0" smtClean="0">
                <a:cs typeface="B Titr" pitchFamily="2" charset="-78"/>
              </a:rPr>
              <a:t>خانوادگی </a:t>
            </a:r>
            <a:r>
              <a:rPr lang="fa-IR" sz="1800" b="0" dirty="0" smtClean="0">
                <a:cs typeface="B Titr" pitchFamily="2" charset="-78"/>
              </a:rPr>
              <a:t>...</a:t>
            </a:r>
            <a:endParaRPr lang="fa-IR" sz="1800" b="0" dirty="0" smtClean="0">
              <a:cs typeface="B Titr" pitchFamily="2" charset="-78"/>
            </a:endParaRPr>
          </a:p>
          <a:p>
            <a:pPr algn="ctr" rtl="1"/>
            <a:r>
              <a:rPr lang="fa-IR" sz="1800" b="0" dirty="0" smtClean="0">
                <a:cs typeface="B Titr" pitchFamily="2" charset="-78"/>
              </a:rPr>
              <a:t>مدرک </a:t>
            </a:r>
            <a:r>
              <a:rPr lang="fa-IR" sz="1800" b="0" dirty="0" smtClean="0">
                <a:cs typeface="B Titr" pitchFamily="2" charset="-78"/>
              </a:rPr>
              <a:t>تحصیلی ....... مشاور تغذیه ورژیم درمانی بیمارستان ......</a:t>
            </a:r>
            <a:endParaRPr lang="en-US" sz="1800" b="0" dirty="0">
              <a:cs typeface="B Titr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95600"/>
            <a:ext cx="3929574" cy="3446752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>
                <a:cs typeface="B Nazanin" pitchFamily="2" charset="-78"/>
              </a:rPr>
              <a:t>محل </a:t>
            </a:r>
            <a:r>
              <a:rPr lang="fa-IR" sz="1800" dirty="0" smtClean="0">
                <a:cs typeface="B Nazanin" pitchFamily="2" charset="-78"/>
              </a:rPr>
              <a:t>جای‌گذاری عکس شما</a:t>
            </a:r>
            <a:endParaRPr lang="en-US" sz="1800" dirty="0">
              <a:cs typeface="B Nazanin" pitchFamily="2" charset="-78"/>
            </a:endParaRPr>
          </a:p>
        </p:txBody>
      </p:sp>
      <p:pic>
        <p:nvPicPr>
          <p:cNvPr id="1026" name="Picture 2" descr="C:\Users\taghzieh\Desktop\رژیم درمانگر\1631640237_L5dS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16731"/>
            <a:ext cx="2122055" cy="144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aghzieh\Desktop\رژیم درمانگر\16874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738554"/>
            <a:ext cx="2362200" cy="160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9" t="22712" r="52349" b="37311"/>
          <a:stretch/>
        </p:blipFill>
        <p:spPr bwMode="auto">
          <a:xfrm>
            <a:off x="76200" y="23702"/>
            <a:ext cx="1371599" cy="180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554" t="16795" r="5908" b="66564"/>
          <a:stretch/>
        </p:blipFill>
        <p:spPr bwMode="auto">
          <a:xfrm>
            <a:off x="7924800" y="83127"/>
            <a:ext cx="1040876" cy="162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385455" y="0"/>
            <a:ext cx="6400800" cy="1276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  <a:spcAft>
                <a:spcPts val="2400"/>
              </a:spcAft>
            </a:pP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هفتمین بزرگداشت روزجهانی رژیم درمانگر</a:t>
            </a:r>
            <a:b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</a:br>
            <a:r>
              <a:rPr lang="fa-I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8 مارس 2023 مصادف با 17 </a:t>
            </a:r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اسفند ماه  1401</a:t>
            </a:r>
            <a:r>
              <a:rPr lang="fa-IR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 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676401" y="6356350"/>
            <a:ext cx="5480626" cy="365125"/>
          </a:xfrm>
        </p:spPr>
        <p:txBody>
          <a:bodyPr/>
          <a:lstStyle/>
          <a:p>
            <a:pPr rtl="1">
              <a:lnSpc>
                <a:spcPct val="150000"/>
              </a:lnSpc>
              <a:spcAft>
                <a:spcPts val="2400"/>
              </a:spcAft>
            </a:pPr>
            <a:r>
              <a:rPr lang="fa-IR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مشاورین تغذیه و رژیم درمانی بیمارستان </a:t>
            </a:r>
            <a:r>
              <a:rPr lang="fa-IR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ها و مراکز درمانی اصفهان در سال  1401 </a:t>
            </a:r>
            <a:endParaRPr lang="en-US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6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روزجهانی رژیم درمانگر  8 مارس 2023 مصادف با 17 اسفند 1401  مبارک باد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dcterms:created xsi:type="dcterms:W3CDTF">2023-02-13T07:55:01Z</dcterms:created>
  <dcterms:modified xsi:type="dcterms:W3CDTF">2023-02-25T06:25:29Z</dcterms:modified>
</cp:coreProperties>
</file>