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67" r:id="rId3"/>
    <p:sldId id="266" r:id="rId4"/>
    <p:sldId id="260" r:id="rId5"/>
    <p:sldId id="261" r:id="rId6"/>
    <p:sldId id="259" r:id="rId7"/>
    <p:sldId id="262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10/16/2024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4BB93-2326-EEE9-E85D-205277043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05A7797-6BA9-5AF4-1F4B-901774AF83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9862" y="536962"/>
            <a:ext cx="8834140" cy="5561625"/>
          </a:xfrm>
        </p:spPr>
      </p:pic>
    </p:spTree>
    <p:extLst>
      <p:ext uri="{BB962C8B-B14F-4D97-AF65-F5344CB8AC3E}">
        <p14:creationId xmlns:p14="http://schemas.microsoft.com/office/powerpoint/2010/main" val="116958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636AE-80D8-D222-5617-0013E5202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16F7D3E-6EF3-63C2-3734-7D7FA0E12A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4375" y="139642"/>
            <a:ext cx="10824302" cy="6647657"/>
          </a:xfrm>
        </p:spPr>
      </p:pic>
    </p:spTree>
    <p:extLst>
      <p:ext uri="{BB962C8B-B14F-4D97-AF65-F5344CB8AC3E}">
        <p14:creationId xmlns:p14="http://schemas.microsoft.com/office/powerpoint/2010/main" val="2830873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8F3F3-E03F-8E65-250C-9ADE1AB9B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E9A6E20-D19F-EF6D-D34E-36A1BA557F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609600"/>
            <a:ext cx="9379609" cy="5534359"/>
          </a:xfrm>
        </p:spPr>
      </p:pic>
    </p:spTree>
    <p:extLst>
      <p:ext uri="{BB962C8B-B14F-4D97-AF65-F5344CB8AC3E}">
        <p14:creationId xmlns:p14="http://schemas.microsoft.com/office/powerpoint/2010/main" val="4072637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FB3AB-4F5D-2726-7C32-B0A8EB027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52D433F-B9BC-BB12-FA74-B058D4B9CC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5242" y="609600"/>
            <a:ext cx="11061516" cy="5584068"/>
          </a:xfrm>
        </p:spPr>
      </p:pic>
    </p:spTree>
    <p:extLst>
      <p:ext uri="{BB962C8B-B14F-4D97-AF65-F5344CB8AC3E}">
        <p14:creationId xmlns:p14="http://schemas.microsoft.com/office/powerpoint/2010/main" val="2199936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A2180-F589-0C11-0E03-80087EE91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998FDC9-8CA8-4FA0-68E7-17B15CFFBB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2393" y="946210"/>
            <a:ext cx="9848811" cy="4965580"/>
          </a:xfrm>
        </p:spPr>
      </p:pic>
    </p:spTree>
    <p:extLst>
      <p:ext uri="{BB962C8B-B14F-4D97-AF65-F5344CB8AC3E}">
        <p14:creationId xmlns:p14="http://schemas.microsoft.com/office/powerpoint/2010/main" val="3184082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EE825-124C-0E15-3E32-1D4304E60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05424D2-1D22-C26F-D497-43B904E124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3399" y="576637"/>
            <a:ext cx="10817364" cy="5465389"/>
          </a:xfrm>
        </p:spPr>
      </p:pic>
    </p:spTree>
    <p:extLst>
      <p:ext uri="{BB962C8B-B14F-4D97-AF65-F5344CB8AC3E}">
        <p14:creationId xmlns:p14="http://schemas.microsoft.com/office/powerpoint/2010/main" val="806089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1BFC9-A6DD-B410-D482-8C610E988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4E28CE5-7DC0-EE5C-E7BE-A2EA5BF8A2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3272" y="410489"/>
            <a:ext cx="9332071" cy="5837911"/>
          </a:xfrm>
        </p:spPr>
      </p:pic>
    </p:spTree>
    <p:extLst>
      <p:ext uri="{BB962C8B-B14F-4D97-AF65-F5344CB8AC3E}">
        <p14:creationId xmlns:p14="http://schemas.microsoft.com/office/powerpoint/2010/main" val="2938005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FC18A-8A1C-6D1A-FF80-76581EC28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7ED4D7B-5544-EE59-7AAC-8C656E4527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705" y="1270000"/>
            <a:ext cx="9644488" cy="5036797"/>
          </a:xfrm>
        </p:spPr>
      </p:pic>
    </p:spTree>
    <p:extLst>
      <p:ext uri="{BB962C8B-B14F-4D97-AF65-F5344CB8AC3E}">
        <p14:creationId xmlns:p14="http://schemas.microsoft.com/office/powerpoint/2010/main" val="36843228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54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6</cp:revision>
  <dcterms:created xsi:type="dcterms:W3CDTF">2024-08-25T09:27:42Z</dcterms:created>
  <dcterms:modified xsi:type="dcterms:W3CDTF">2024-10-16T14:52:47Z</dcterms:modified>
</cp:coreProperties>
</file>