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notesMasterIdLst>
    <p:notesMasterId r:id="rId22"/>
  </p:notesMasterIdLst>
  <p:handoutMasterIdLst>
    <p:handoutMasterId r:id="rId23"/>
  </p:handoutMasterIdLst>
  <p:sldIdLst>
    <p:sldId id="381" r:id="rId3"/>
    <p:sldId id="256" r:id="rId4"/>
    <p:sldId id="264" r:id="rId5"/>
    <p:sldId id="387" r:id="rId6"/>
    <p:sldId id="383" r:id="rId7"/>
    <p:sldId id="388" r:id="rId8"/>
    <p:sldId id="399" r:id="rId9"/>
    <p:sldId id="401" r:id="rId10"/>
    <p:sldId id="389" r:id="rId11"/>
    <p:sldId id="391" r:id="rId12"/>
    <p:sldId id="392" r:id="rId13"/>
    <p:sldId id="393" r:id="rId14"/>
    <p:sldId id="395" r:id="rId15"/>
    <p:sldId id="396" r:id="rId16"/>
    <p:sldId id="397" r:id="rId17"/>
    <p:sldId id="257" r:id="rId18"/>
    <p:sldId id="402" r:id="rId19"/>
    <p:sldId id="404" r:id="rId20"/>
    <p:sldId id="40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AD2"/>
    <a:srgbClr val="A0CDE3"/>
    <a:srgbClr val="3FBAD2"/>
    <a:srgbClr val="CEE7EE"/>
    <a:srgbClr val="E8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Sheet3!$C$2</c:f>
              <c:strCache>
                <c:ptCount val="1"/>
                <c:pt idx="0">
                  <c:v>تعداد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Sheet3!$B$3:$B$15</c:f>
              <c:numCache>
                <c:formatCode>General</c:formatCode>
                <c:ptCount val="13"/>
                <c:pt idx="0">
                  <c:v>87</c:v>
                </c:pt>
                <c:pt idx="1">
                  <c:v>88</c:v>
                </c:pt>
                <c:pt idx="2">
                  <c:v>89</c:v>
                </c:pt>
                <c:pt idx="3">
                  <c:v>90</c:v>
                </c:pt>
                <c:pt idx="4">
                  <c:v>91</c:v>
                </c:pt>
                <c:pt idx="5">
                  <c:v>92</c:v>
                </c:pt>
                <c:pt idx="6">
                  <c:v>93</c:v>
                </c:pt>
                <c:pt idx="7">
                  <c:v>94</c:v>
                </c:pt>
                <c:pt idx="8">
                  <c:v>95</c:v>
                </c:pt>
                <c:pt idx="9">
                  <c:v>96</c:v>
                </c:pt>
                <c:pt idx="10">
                  <c:v>97</c:v>
                </c:pt>
                <c:pt idx="11">
                  <c:v>98</c:v>
                </c:pt>
                <c:pt idx="12">
                  <c:v>99</c:v>
                </c:pt>
              </c:numCache>
            </c:numRef>
          </c:cat>
          <c:val>
            <c:numRef>
              <c:f>Sheet3!$C$3:$C$15</c:f>
              <c:numCache>
                <c:formatCode>General</c:formatCode>
                <c:ptCount val="13"/>
                <c:pt idx="0">
                  <c:v>4523</c:v>
                </c:pt>
                <c:pt idx="1">
                  <c:v>4599</c:v>
                </c:pt>
                <c:pt idx="2">
                  <c:v>7989</c:v>
                </c:pt>
                <c:pt idx="3">
                  <c:v>4846</c:v>
                </c:pt>
                <c:pt idx="4">
                  <c:v>5802</c:v>
                </c:pt>
                <c:pt idx="5">
                  <c:v>5565</c:v>
                </c:pt>
                <c:pt idx="6">
                  <c:v>9137</c:v>
                </c:pt>
                <c:pt idx="7">
                  <c:v>10061</c:v>
                </c:pt>
                <c:pt idx="8">
                  <c:v>10315</c:v>
                </c:pt>
                <c:pt idx="9">
                  <c:v>10946</c:v>
                </c:pt>
                <c:pt idx="10">
                  <c:v>11315</c:v>
                </c:pt>
                <c:pt idx="11">
                  <c:v>11185</c:v>
                </c:pt>
                <c:pt idx="12">
                  <c:v>11000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1A-48CD-83DD-89639CD3C4B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9200688"/>
        <c:axId val="869196112"/>
      </c:barChart>
      <c:catAx>
        <c:axId val="86920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69196112"/>
        <c:crosses val="autoZero"/>
        <c:auto val="1"/>
        <c:lblAlgn val="ctr"/>
        <c:lblOffset val="100"/>
        <c:noMultiLvlLbl val="0"/>
      </c:catAx>
      <c:valAx>
        <c:axId val="8691961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6920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0146969821499293E-2"/>
          <c:w val="0.9598939274091729"/>
          <c:h val="0.81339673593526773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49123792"/>
        <c:axId val="193942160"/>
      </c:barChart>
      <c:catAx>
        <c:axId val="24912379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942160"/>
        <c:crosses val="autoZero"/>
        <c:auto val="1"/>
        <c:lblAlgn val="ctr"/>
        <c:lblOffset val="100"/>
        <c:noMultiLvlLbl val="0"/>
      </c:catAx>
      <c:valAx>
        <c:axId val="193942160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912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Sheet6!$E$1</c:f>
              <c:strCache>
                <c:ptCount val="1"/>
                <c:pt idx="0">
                  <c:v>استان 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3677873206816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3A8-436F-B380-AD88E688F338}"/>
                </c:ext>
              </c:extLst>
            </c:dLbl>
            <c:dLbl>
              <c:idx val="1"/>
              <c:layout>
                <c:manualLayout>
                  <c:x val="-2.2451620818917102E-3"/>
                  <c:y val="-9.50292411335192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3A8-436F-B380-AD88E688F338}"/>
                </c:ext>
              </c:extLst>
            </c:dLbl>
            <c:dLbl>
              <c:idx val="2"/>
              <c:layout>
                <c:manualLayout>
                  <c:x val="-4.4905009551596074E-3"/>
                  <c:y val="-1.4254386170027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A8-436F-B380-AD88E688F338}"/>
                </c:ext>
              </c:extLst>
            </c:dLbl>
            <c:dLbl>
              <c:idx val="3"/>
              <c:layout>
                <c:manualLayout>
                  <c:x val="-2.2452504775798037E-3"/>
                  <c:y val="-2.37573102833798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A8-436F-B380-AD88E688F338}"/>
                </c:ext>
              </c:extLst>
            </c:dLbl>
            <c:dLbl>
              <c:idx val="4"/>
              <c:layout>
                <c:manualLayout>
                  <c:x val="-1.0103538753421024E-2"/>
                  <c:y val="-2.1381579255041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3A8-436F-B380-AD88E688F338}"/>
                </c:ext>
              </c:extLst>
            </c:dLbl>
            <c:dLbl>
              <c:idx val="5"/>
              <c:layout>
                <c:manualLayout>
                  <c:x val="-3.367875716369706E-3"/>
                  <c:y val="-4.355456570680329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3A8-436F-B380-AD88E688F338}"/>
                </c:ext>
              </c:extLst>
            </c:dLbl>
            <c:dLbl>
              <c:idx val="7"/>
              <c:layout>
                <c:manualLayout>
                  <c:x val="-6.7357514327393703E-3"/>
                  <c:y val="-9.50292411335192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3A8-436F-B380-AD88E688F338}"/>
                </c:ext>
              </c:extLst>
            </c:dLbl>
            <c:dLbl>
              <c:idx val="8"/>
              <c:layout>
                <c:manualLayout>
                  <c:x val="-3.367787320681612E-3"/>
                  <c:y val="-7.12719308501394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A8-436F-B380-AD88E688F338}"/>
                </c:ext>
              </c:extLst>
            </c:dLbl>
            <c:dLbl>
              <c:idx val="9"/>
              <c:layout>
                <c:manualLayout>
                  <c:x val="-4.4905009551596074E-3"/>
                  <c:y val="-1.9005848226703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3A8-436F-B380-AD88E688F3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0">
                <a:spAutoFit/>
              </a:bodyPr>
              <a:lstStyle/>
              <a:p>
                <a:pPr algn="r">
                  <a:defRPr sz="18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Sheet6!$D$2:$D$11</c:f>
              <c:strCache>
                <c:ptCount val="10"/>
                <c:pt idx="0">
                  <c:v>Breast</c:v>
                </c:pt>
                <c:pt idx="1">
                  <c:v>Prostate</c:v>
                </c:pt>
                <c:pt idx="2">
                  <c:v>Colorectum</c:v>
                </c:pt>
                <c:pt idx="3">
                  <c:v>Non-melanoma skin </c:v>
                </c:pt>
                <c:pt idx="4">
                  <c:v>Stomach</c:v>
                </c:pt>
                <c:pt idx="5">
                  <c:v>Bladder</c:v>
                </c:pt>
                <c:pt idx="6">
                  <c:v>Leukaemia</c:v>
                </c:pt>
                <c:pt idx="7">
                  <c:v>O&amp;U</c:v>
                </c:pt>
                <c:pt idx="8">
                  <c:v>thyroid</c:v>
                </c:pt>
                <c:pt idx="9">
                  <c:v>uterus</c:v>
                </c:pt>
              </c:strCache>
            </c:strRef>
          </c:cat>
          <c:val>
            <c:numRef>
              <c:f>Sheet6!$E$2:$E$11</c:f>
              <c:numCache>
                <c:formatCode>General</c:formatCode>
                <c:ptCount val="10"/>
                <c:pt idx="0">
                  <c:v>52.3</c:v>
                </c:pt>
                <c:pt idx="1">
                  <c:v>27.4</c:v>
                </c:pt>
                <c:pt idx="2">
                  <c:v>18</c:v>
                </c:pt>
                <c:pt idx="3">
                  <c:v>22.8</c:v>
                </c:pt>
                <c:pt idx="4">
                  <c:v>8.1</c:v>
                </c:pt>
                <c:pt idx="5">
                  <c:v>13</c:v>
                </c:pt>
                <c:pt idx="6">
                  <c:v>8.9</c:v>
                </c:pt>
                <c:pt idx="7">
                  <c:v>3.28</c:v>
                </c:pt>
                <c:pt idx="8">
                  <c:v>12.9</c:v>
                </c:pt>
                <c:pt idx="9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3A8-436F-B380-AD88E688F338}"/>
            </c:ext>
          </c:extLst>
        </c:ser>
        <c:ser>
          <c:idx val="1"/>
          <c:order val="1"/>
          <c:tx>
            <c:strRef>
              <c:f>Sheet6!$F$1</c:f>
              <c:strCache>
                <c:ptCount val="1"/>
                <c:pt idx="0">
                  <c:v>کشور 97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Sheet6!$D$2:$D$11</c:f>
              <c:strCache>
                <c:ptCount val="10"/>
                <c:pt idx="0">
                  <c:v>Breast</c:v>
                </c:pt>
                <c:pt idx="1">
                  <c:v>Prostate</c:v>
                </c:pt>
                <c:pt idx="2">
                  <c:v>Colorectum</c:v>
                </c:pt>
                <c:pt idx="3">
                  <c:v>Non-melanoma skin </c:v>
                </c:pt>
                <c:pt idx="4">
                  <c:v>Stomach</c:v>
                </c:pt>
                <c:pt idx="5">
                  <c:v>Bladder</c:v>
                </c:pt>
                <c:pt idx="6">
                  <c:v>Leukaemia</c:v>
                </c:pt>
                <c:pt idx="7">
                  <c:v>O&amp;U</c:v>
                </c:pt>
                <c:pt idx="8">
                  <c:v>thyroid</c:v>
                </c:pt>
                <c:pt idx="9">
                  <c:v>uterus</c:v>
                </c:pt>
              </c:strCache>
            </c:strRef>
          </c:cat>
          <c:val>
            <c:numRef>
              <c:f>Sheet6!$F$2:$F$11</c:f>
              <c:numCache>
                <c:formatCode>General</c:formatCode>
                <c:ptCount val="10"/>
                <c:pt idx="0">
                  <c:v>44.3</c:v>
                </c:pt>
                <c:pt idx="1">
                  <c:v>22</c:v>
                </c:pt>
                <c:pt idx="2">
                  <c:v>16.5</c:v>
                </c:pt>
                <c:pt idx="3">
                  <c:v>15.5</c:v>
                </c:pt>
                <c:pt idx="4">
                  <c:v>13.5</c:v>
                </c:pt>
                <c:pt idx="5">
                  <c:v>9.1</c:v>
                </c:pt>
                <c:pt idx="6">
                  <c:v>6.9</c:v>
                </c:pt>
                <c:pt idx="7">
                  <c:v>7.5</c:v>
                </c:pt>
                <c:pt idx="8">
                  <c:v>8.1</c:v>
                </c:pt>
                <c:pt idx="9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3A8-436F-B380-AD88E688F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2017472"/>
        <c:axId val="412013728"/>
        <c:axId val="0"/>
      </c:bar3DChart>
      <c:catAx>
        <c:axId val="41201747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2013728"/>
        <c:crosses val="autoZero"/>
        <c:auto val="1"/>
        <c:lblAlgn val="ctr"/>
        <c:lblOffset val="100"/>
        <c:noMultiLvlLbl val="0"/>
      </c:catAx>
      <c:valAx>
        <c:axId val="412013728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41201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C087D82-7973-CDC5-624D-99DD201665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2669B5-3372-AD5D-10A6-77011B258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D225D-499A-4C29-A559-FF11B265FBF4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B744CD-31ED-E3F9-C80A-D2FC4ED2BA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B34CB-653C-DFDB-9240-BCCBBBE0FA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9076C-0B43-4D32-A39B-4259EA238A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35311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F34FA-F3FC-4D2D-947A-EC3AEC218659}" type="datetimeFigureOut">
              <a:rPr lang="en-US" smtClean="0"/>
              <a:t>1/2/2025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41854-0CAC-4514-B6D5-39E36D6B86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91945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41854-0CAC-4514-B6D5-39E36D6B86C7}" type="slidenum">
              <a:rPr lang="en-US" smtClean="0"/>
              <a:t>13</a:t>
            </a:fld>
            <a:endParaRPr lang="en-US"/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2D2D1B78-5EBB-ACE7-624C-3C163C9694D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414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41854-0CAC-4514-B6D5-39E36D6B86C7}" type="slidenum">
              <a:rPr lang="en-US" smtClean="0"/>
              <a:t>19</a:t>
            </a:fld>
            <a:endParaRPr lang="en-US"/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A2784416-5AD3-7022-C137-8ED1F9F4BEC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42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42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363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948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53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6A905-373E-909D-D8E0-EAC84C30F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3544F-9691-BC71-5257-D51B30839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A326D-70D7-1205-6397-3CADFA586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D4B9F-345A-A43F-B77D-CE91A6D9F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F3F38-1895-256E-04FF-D1972159E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16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7999A-860E-29BE-2D04-27270680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7D72B-B44F-F61D-4710-3D2DF5287D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02402-395B-23E3-D8B4-80992A4B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D8392-6CCD-EE4C-9B39-841918E73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C1D67-9186-43E5-E140-906B298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98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FCC7D-4268-D3D0-52C4-BFCFB69E0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6A622A-0E21-70BE-BCA6-DA5D03EA7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25370-0007-4E19-CA9E-84997DEB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1DB69-D869-DD4E-8649-D93A3C15D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113C26-E67C-8B3B-49BA-1738510F8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F30B3-7C9E-D8FF-6A21-1C7B39A84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F6F43-5812-1A6A-AF40-A8139D19DB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B857B-0919-7CE8-356E-BF98C0211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36395-D1BF-6A35-C602-34A1CB29C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E2CD1A-4BE4-C79A-FFA2-51502B59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40A3E1-8272-BC98-E203-0E3972047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11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8FFEC-A06A-211B-40BC-289068938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AE2AB-E68C-1334-6B0B-F35D0FA55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DC90E6-F1D0-858D-C9B7-549E83DFE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8FBCDD-BF29-6510-482A-349555826B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A501D6-8F46-7F65-EF7D-5C2C378737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5DD55B-0449-4512-DA4A-C23A45BF6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D1E1A5-5687-8C1A-4192-A5FE06033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335EC2-486E-AD48-B74E-FB5E1861C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889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441D2-0B29-070F-90E6-27EB0B5D4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4ED01-ED34-128D-61DB-F3B317D14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F4ED6A-4EC5-75B0-FFB0-52BDCBE1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E884EC-A476-8BCE-CA86-653396AED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83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69E914-950D-E261-43D6-C270E3CB5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52B827-0405-33C3-3F99-BC4C392B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403507-BCD7-6EF1-623E-27B0368C1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223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93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04118-E89C-7F90-1F16-F09CE5788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2C546-824F-11C8-CD45-54CE95710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E8A00B-1CC4-91C5-8036-9237F53F2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9A38C3-D059-ACF5-1BE3-12C572A92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6CEFC4-AB12-8668-440C-765E2CE2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638CD-9265-D2AB-2E38-02F6F32D9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95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1F17E-BEE5-7F83-5547-BA331F16D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6B1207-A4B7-1816-24D7-49EF0F68F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F6B306-4279-D265-0991-922613C2D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6E74E-A73F-E4EF-2F05-29D3ED68F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E30C8F-CD21-EFB8-A007-66572A6FB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D3641F-B49E-2993-C31B-1839A4E9A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53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EDAB2-FF0A-41D3-67BB-582132275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52F17-B85C-37FD-7A7B-587357903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79547-2A2B-BC05-84F9-AFE3F0389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78D98-BEE7-B7E6-65B1-14F601AC5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8AC18A-EC8E-E5E4-712F-7A9608D9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436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6D99D2-453B-F80E-BA91-3358CFDDDA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3ABAB1-DF49-148E-0D27-D5CDC32732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BC4D4D-38E0-A7C7-AF39-E15AB55C3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77A2D-F991-5656-CF12-D8BD00333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F903F9-7732-2089-3F29-ACF6F7D0B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5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9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094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690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02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32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82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4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62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5DF61F-3FF9-1290-B4DB-0227DE2AB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944C72-9AC7-F29B-CA48-B034D2DE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FDABD-E63B-36FF-2572-CF41A42E6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99635-395C-E3E9-95A6-417DF9DD8E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CA54B-2CBD-FB1D-9800-3F941242D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F21C1-244A-4C6E-90AF-EE4C54026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79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580;&#1604;&#1587;&#1607;%20&#1579;&#1576;&#1578;%20&#1587;&#1585;&#1591;&#1575;&#1606;\&#1575;&#1740;&#1605;&#1662;&#1608;&#1585;&#1578;.xlsx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355E55C-F79D-00DA-651C-8982BAADF4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6000">
                <a:srgbClr val="2BB7C3">
                  <a:alpha val="55000"/>
                </a:srgbClr>
              </a:gs>
              <a:gs pos="2752">
                <a:srgbClr val="2BB7C3">
                  <a:alpha val="92000"/>
                </a:srgbClr>
              </a:gs>
              <a:gs pos="38000">
                <a:srgbClr val="2BB7C3">
                  <a:alpha val="70000"/>
                </a:srgbClr>
              </a:gs>
              <a:gs pos="100000">
                <a:srgbClr val="2BB7C3">
                  <a:alpha val="94000"/>
                </a:srgbClr>
              </a:gs>
              <a:gs pos="81000">
                <a:srgbClr val="2BB7C3">
                  <a:alpha val="82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205" name="Group 4">
            <a:extLst>
              <a:ext uri="{FF2B5EF4-FFF2-40B4-BE49-F238E27FC236}">
                <a16:creationId xmlns:a16="http://schemas.microsoft.com/office/drawing/2014/main" id="{1925A4EA-4CF9-FA57-B664-B7B1DEEF08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" y="0"/>
            <a:ext cx="12190577" cy="6864350"/>
            <a:chOff x="0" y="4"/>
            <a:chExt cx="7672" cy="4320"/>
          </a:xfrm>
          <a:solidFill>
            <a:srgbClr val="137F7A">
              <a:alpha val="8000"/>
            </a:srgbClr>
          </a:solidFill>
        </p:grpSpPr>
        <p:sp>
          <p:nvSpPr>
            <p:cNvPr id="401" name="Freeform 200">
              <a:extLst>
                <a:ext uri="{FF2B5EF4-FFF2-40B4-BE49-F238E27FC236}">
                  <a16:creationId xmlns:a16="http://schemas.microsoft.com/office/drawing/2014/main" id="{496FAC89-A568-130B-B8A0-060F29B7A5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4"/>
              <a:ext cx="7672" cy="4320"/>
            </a:xfrm>
            <a:custGeom>
              <a:avLst/>
              <a:gdLst>
                <a:gd name="T0" fmla="*/ 88 w 7672"/>
                <a:gd name="T1" fmla="*/ 2764 h 4320"/>
                <a:gd name="T2" fmla="*/ 1795 w 7672"/>
                <a:gd name="T3" fmla="*/ 4151 h 4320"/>
                <a:gd name="T4" fmla="*/ 5332 w 7672"/>
                <a:gd name="T5" fmla="*/ 4300 h 4320"/>
                <a:gd name="T6" fmla="*/ 7342 w 7672"/>
                <a:gd name="T7" fmla="*/ 3471 h 4320"/>
                <a:gd name="T8" fmla="*/ 7672 w 7672"/>
                <a:gd name="T9" fmla="*/ 583 h 4320"/>
                <a:gd name="T10" fmla="*/ 5980 w 7672"/>
                <a:gd name="T11" fmla="*/ 199 h 4320"/>
                <a:gd name="T12" fmla="*/ 4043 w 7672"/>
                <a:gd name="T13" fmla="*/ 199 h 4320"/>
                <a:gd name="T14" fmla="*/ 2037 w 7672"/>
                <a:gd name="T15" fmla="*/ 27 h 4320"/>
                <a:gd name="T16" fmla="*/ 433 w 7672"/>
                <a:gd name="T17" fmla="*/ 664 h 4320"/>
                <a:gd name="T18" fmla="*/ 2509 w 7672"/>
                <a:gd name="T19" fmla="*/ 683 h 4320"/>
                <a:gd name="T20" fmla="*/ 5133 w 7672"/>
                <a:gd name="T21" fmla="*/ 925 h 4320"/>
                <a:gd name="T22" fmla="*/ 6890 w 7672"/>
                <a:gd name="T23" fmla="*/ 948 h 4320"/>
                <a:gd name="T24" fmla="*/ 6617 w 7672"/>
                <a:gd name="T25" fmla="*/ 3836 h 4320"/>
                <a:gd name="T26" fmla="*/ 3901 w 7672"/>
                <a:gd name="T27" fmla="*/ 3494 h 4320"/>
                <a:gd name="T28" fmla="*/ 1964 w 7672"/>
                <a:gd name="T29" fmla="*/ 3836 h 4320"/>
                <a:gd name="T30" fmla="*/ 533 w 7672"/>
                <a:gd name="T31" fmla="*/ 2281 h 4320"/>
                <a:gd name="T32" fmla="*/ 2681 w 7672"/>
                <a:gd name="T33" fmla="*/ 1290 h 4320"/>
                <a:gd name="T34" fmla="*/ 4619 w 7672"/>
                <a:gd name="T35" fmla="*/ 948 h 4320"/>
                <a:gd name="T36" fmla="*/ 6866 w 7672"/>
                <a:gd name="T37" fmla="*/ 1413 h 4320"/>
                <a:gd name="T38" fmla="*/ 5263 w 7672"/>
                <a:gd name="T39" fmla="*/ 3129 h 4320"/>
                <a:gd name="T40" fmla="*/ 3399 w 7672"/>
                <a:gd name="T41" fmla="*/ 3302 h 4320"/>
                <a:gd name="T42" fmla="*/ 806 w 7672"/>
                <a:gd name="T43" fmla="*/ 3371 h 4320"/>
                <a:gd name="T44" fmla="*/ 2409 w 7672"/>
                <a:gd name="T45" fmla="*/ 1655 h 4320"/>
                <a:gd name="T46" fmla="*/ 4277 w 7672"/>
                <a:gd name="T47" fmla="*/ 1482 h 4320"/>
                <a:gd name="T48" fmla="*/ 6594 w 7672"/>
                <a:gd name="T49" fmla="*/ 1774 h 4320"/>
                <a:gd name="T50" fmla="*/ 4446 w 7672"/>
                <a:gd name="T51" fmla="*/ 2764 h 4320"/>
                <a:gd name="T52" fmla="*/ 2509 w 7672"/>
                <a:gd name="T53" fmla="*/ 3110 h 4320"/>
                <a:gd name="T54" fmla="*/ 1603 w 7672"/>
                <a:gd name="T55" fmla="*/ 1674 h 4320"/>
                <a:gd name="T56" fmla="*/ 4316 w 7672"/>
                <a:gd name="T57" fmla="*/ 2016 h 4320"/>
                <a:gd name="T58" fmla="*/ 5907 w 7672"/>
                <a:gd name="T59" fmla="*/ 2212 h 4320"/>
                <a:gd name="T60" fmla="*/ 4074 w 7672"/>
                <a:gd name="T61" fmla="*/ 2645 h 4320"/>
                <a:gd name="T62" fmla="*/ 1450 w 7672"/>
                <a:gd name="T63" fmla="*/ 2404 h 4320"/>
                <a:gd name="T64" fmla="*/ 3188 w 7672"/>
                <a:gd name="T65" fmla="*/ 2212 h 4320"/>
                <a:gd name="T66" fmla="*/ 5777 w 7672"/>
                <a:gd name="T67" fmla="*/ 2139 h 4320"/>
                <a:gd name="T68" fmla="*/ 2689 w 7672"/>
                <a:gd name="T69" fmla="*/ 2039 h 4320"/>
                <a:gd name="T70" fmla="*/ 3894 w 7672"/>
                <a:gd name="T71" fmla="*/ 2745 h 4320"/>
                <a:gd name="T72" fmla="*/ 5140 w 7672"/>
                <a:gd name="T73" fmla="*/ 1674 h 4320"/>
                <a:gd name="T74" fmla="*/ 1331 w 7672"/>
                <a:gd name="T75" fmla="*/ 1674 h 4320"/>
                <a:gd name="T76" fmla="*/ 4166 w 7672"/>
                <a:gd name="T77" fmla="*/ 3110 h 4320"/>
                <a:gd name="T78" fmla="*/ 5957 w 7672"/>
                <a:gd name="T79" fmla="*/ 1313 h 4320"/>
                <a:gd name="T80" fmla="*/ 2144 w 7672"/>
                <a:gd name="T81" fmla="*/ 1313 h 4320"/>
                <a:gd name="T82" fmla="*/ 2259 w 7672"/>
                <a:gd name="T83" fmla="*/ 3471 h 4320"/>
                <a:gd name="T84" fmla="*/ 6072 w 7672"/>
                <a:gd name="T85" fmla="*/ 3471 h 4320"/>
                <a:gd name="T86" fmla="*/ 5140 w 7672"/>
                <a:gd name="T87" fmla="*/ 948 h 4320"/>
                <a:gd name="T88" fmla="*/ 1331 w 7672"/>
                <a:gd name="T89" fmla="*/ 948 h 4320"/>
                <a:gd name="T90" fmla="*/ 1987 w 7672"/>
                <a:gd name="T91" fmla="*/ 3836 h 4320"/>
                <a:gd name="T92" fmla="*/ 5800 w 7672"/>
                <a:gd name="T93" fmla="*/ 3836 h 4320"/>
                <a:gd name="T94" fmla="*/ 6502 w 7672"/>
                <a:gd name="T95" fmla="*/ 583 h 4320"/>
                <a:gd name="T96" fmla="*/ 2689 w 7672"/>
                <a:gd name="T97" fmla="*/ 583 h 4320"/>
                <a:gd name="T98" fmla="*/ 81 w 7672"/>
                <a:gd name="T99" fmla="*/ 1927 h 4320"/>
                <a:gd name="T100" fmla="*/ 242 w 7672"/>
                <a:gd name="T101" fmla="*/ 3471 h 4320"/>
                <a:gd name="T102" fmla="*/ 706 w 7672"/>
                <a:gd name="T103" fmla="*/ 4028 h 4320"/>
                <a:gd name="T104" fmla="*/ 2236 w 7672"/>
                <a:gd name="T105" fmla="*/ 4201 h 4320"/>
                <a:gd name="T106" fmla="*/ 3621 w 7672"/>
                <a:gd name="T107" fmla="*/ 3859 h 4320"/>
                <a:gd name="T108" fmla="*/ 5140 w 7672"/>
                <a:gd name="T109" fmla="*/ 4108 h 4320"/>
                <a:gd name="T110" fmla="*/ 6774 w 7672"/>
                <a:gd name="T111" fmla="*/ 4201 h 4320"/>
                <a:gd name="T112" fmla="*/ 7239 w 7672"/>
                <a:gd name="T113" fmla="*/ 3210 h 4320"/>
                <a:gd name="T114" fmla="*/ 7239 w 7672"/>
                <a:gd name="T115" fmla="*/ 1847 h 4320"/>
                <a:gd name="T116" fmla="*/ 7239 w 7672"/>
                <a:gd name="T117" fmla="*/ 391 h 4320"/>
                <a:gd name="T118" fmla="*/ 5950 w 7672"/>
                <a:gd name="T119" fmla="*/ 560 h 4320"/>
                <a:gd name="T120" fmla="*/ 4166 w 7672"/>
                <a:gd name="T121" fmla="*/ 219 h 4320"/>
                <a:gd name="T122" fmla="*/ 2961 w 7672"/>
                <a:gd name="T123" fmla="*/ 472 h 4320"/>
                <a:gd name="T124" fmla="*/ 1523 w 7672"/>
                <a:gd name="T125" fmla="*/ 633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2" h="4320">
                  <a:moveTo>
                    <a:pt x="330" y="100"/>
                  </a:moveTo>
                  <a:lnTo>
                    <a:pt x="330" y="199"/>
                  </a:lnTo>
                  <a:lnTo>
                    <a:pt x="242" y="199"/>
                  </a:lnTo>
                  <a:lnTo>
                    <a:pt x="242" y="199"/>
                  </a:lnTo>
                  <a:lnTo>
                    <a:pt x="230" y="199"/>
                  </a:lnTo>
                  <a:lnTo>
                    <a:pt x="161" y="269"/>
                  </a:lnTo>
                  <a:lnTo>
                    <a:pt x="88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0" y="199"/>
                  </a:lnTo>
                  <a:lnTo>
                    <a:pt x="0" y="219"/>
                  </a:lnTo>
                  <a:lnTo>
                    <a:pt x="58" y="219"/>
                  </a:lnTo>
                  <a:lnTo>
                    <a:pt x="58" y="318"/>
                  </a:lnTo>
                  <a:lnTo>
                    <a:pt x="130" y="391"/>
                  </a:lnTo>
                  <a:lnTo>
                    <a:pt x="58" y="461"/>
                  </a:lnTo>
                  <a:lnTo>
                    <a:pt x="58" y="560"/>
                  </a:lnTo>
                  <a:lnTo>
                    <a:pt x="0" y="560"/>
                  </a:lnTo>
                  <a:lnTo>
                    <a:pt x="0" y="583"/>
                  </a:lnTo>
                  <a:lnTo>
                    <a:pt x="88" y="583"/>
                  </a:lnTo>
                  <a:lnTo>
                    <a:pt x="161" y="514"/>
                  </a:lnTo>
                  <a:lnTo>
                    <a:pt x="230" y="583"/>
                  </a:lnTo>
                  <a:lnTo>
                    <a:pt x="330" y="583"/>
                  </a:lnTo>
                  <a:lnTo>
                    <a:pt x="330" y="683"/>
                  </a:lnTo>
                  <a:lnTo>
                    <a:pt x="403" y="756"/>
                  </a:lnTo>
                  <a:lnTo>
                    <a:pt x="330" y="825"/>
                  </a:lnTo>
                  <a:lnTo>
                    <a:pt x="330" y="925"/>
                  </a:lnTo>
                  <a:lnTo>
                    <a:pt x="242" y="925"/>
                  </a:lnTo>
                  <a:lnTo>
                    <a:pt x="242" y="925"/>
                  </a:lnTo>
                  <a:lnTo>
                    <a:pt x="230" y="925"/>
                  </a:lnTo>
                  <a:lnTo>
                    <a:pt x="161" y="998"/>
                  </a:lnTo>
                  <a:lnTo>
                    <a:pt x="88" y="925"/>
                  </a:lnTo>
                  <a:lnTo>
                    <a:pt x="81" y="925"/>
                  </a:lnTo>
                  <a:lnTo>
                    <a:pt x="81" y="925"/>
                  </a:lnTo>
                  <a:lnTo>
                    <a:pt x="0" y="925"/>
                  </a:lnTo>
                  <a:lnTo>
                    <a:pt x="0" y="948"/>
                  </a:lnTo>
                  <a:lnTo>
                    <a:pt x="58" y="948"/>
                  </a:lnTo>
                  <a:lnTo>
                    <a:pt x="58" y="1048"/>
                  </a:lnTo>
                  <a:lnTo>
                    <a:pt x="130" y="1117"/>
                  </a:lnTo>
                  <a:lnTo>
                    <a:pt x="58" y="1190"/>
                  </a:lnTo>
                  <a:lnTo>
                    <a:pt x="58" y="1290"/>
                  </a:lnTo>
                  <a:lnTo>
                    <a:pt x="0" y="1290"/>
                  </a:lnTo>
                  <a:lnTo>
                    <a:pt x="0" y="1313"/>
                  </a:lnTo>
                  <a:lnTo>
                    <a:pt x="88" y="1313"/>
                  </a:lnTo>
                  <a:lnTo>
                    <a:pt x="161" y="1240"/>
                  </a:lnTo>
                  <a:lnTo>
                    <a:pt x="230" y="1313"/>
                  </a:lnTo>
                  <a:lnTo>
                    <a:pt x="330" y="1313"/>
                  </a:lnTo>
                  <a:lnTo>
                    <a:pt x="330" y="1413"/>
                  </a:lnTo>
                  <a:lnTo>
                    <a:pt x="403" y="1482"/>
                  </a:lnTo>
                  <a:lnTo>
                    <a:pt x="330" y="1555"/>
                  </a:lnTo>
                  <a:lnTo>
                    <a:pt x="330" y="1655"/>
                  </a:lnTo>
                  <a:lnTo>
                    <a:pt x="242" y="1655"/>
                  </a:lnTo>
                  <a:lnTo>
                    <a:pt x="242" y="1655"/>
                  </a:lnTo>
                  <a:lnTo>
                    <a:pt x="230" y="1655"/>
                  </a:lnTo>
                  <a:lnTo>
                    <a:pt x="161" y="1724"/>
                  </a:lnTo>
                  <a:lnTo>
                    <a:pt x="88" y="1655"/>
                  </a:lnTo>
                  <a:lnTo>
                    <a:pt x="81" y="1655"/>
                  </a:lnTo>
                  <a:lnTo>
                    <a:pt x="81" y="1655"/>
                  </a:lnTo>
                  <a:lnTo>
                    <a:pt x="0" y="1655"/>
                  </a:lnTo>
                  <a:lnTo>
                    <a:pt x="0" y="1674"/>
                  </a:lnTo>
                  <a:lnTo>
                    <a:pt x="58" y="1674"/>
                  </a:lnTo>
                  <a:lnTo>
                    <a:pt x="58" y="1774"/>
                  </a:lnTo>
                  <a:lnTo>
                    <a:pt x="130" y="1847"/>
                  </a:lnTo>
                  <a:lnTo>
                    <a:pt x="58" y="1916"/>
                  </a:lnTo>
                  <a:lnTo>
                    <a:pt x="58" y="2016"/>
                  </a:lnTo>
                  <a:lnTo>
                    <a:pt x="0" y="2016"/>
                  </a:lnTo>
                  <a:lnTo>
                    <a:pt x="0" y="2039"/>
                  </a:lnTo>
                  <a:lnTo>
                    <a:pt x="88" y="2039"/>
                  </a:lnTo>
                  <a:lnTo>
                    <a:pt x="161" y="1970"/>
                  </a:lnTo>
                  <a:lnTo>
                    <a:pt x="230" y="2039"/>
                  </a:lnTo>
                  <a:lnTo>
                    <a:pt x="330" y="2039"/>
                  </a:lnTo>
                  <a:lnTo>
                    <a:pt x="330" y="2139"/>
                  </a:lnTo>
                  <a:lnTo>
                    <a:pt x="403" y="2212"/>
                  </a:lnTo>
                  <a:lnTo>
                    <a:pt x="330" y="2281"/>
                  </a:lnTo>
                  <a:lnTo>
                    <a:pt x="330" y="2380"/>
                  </a:lnTo>
                  <a:lnTo>
                    <a:pt x="242" y="2380"/>
                  </a:lnTo>
                  <a:lnTo>
                    <a:pt x="242" y="2380"/>
                  </a:lnTo>
                  <a:lnTo>
                    <a:pt x="230" y="2380"/>
                  </a:lnTo>
                  <a:lnTo>
                    <a:pt x="161" y="2453"/>
                  </a:lnTo>
                  <a:lnTo>
                    <a:pt x="88" y="2380"/>
                  </a:lnTo>
                  <a:lnTo>
                    <a:pt x="81" y="2380"/>
                  </a:lnTo>
                  <a:lnTo>
                    <a:pt x="81" y="2380"/>
                  </a:lnTo>
                  <a:lnTo>
                    <a:pt x="0" y="2380"/>
                  </a:lnTo>
                  <a:lnTo>
                    <a:pt x="0" y="2404"/>
                  </a:lnTo>
                  <a:lnTo>
                    <a:pt x="58" y="2404"/>
                  </a:lnTo>
                  <a:lnTo>
                    <a:pt x="58" y="2503"/>
                  </a:lnTo>
                  <a:lnTo>
                    <a:pt x="130" y="2572"/>
                  </a:lnTo>
                  <a:lnTo>
                    <a:pt x="58" y="2645"/>
                  </a:lnTo>
                  <a:lnTo>
                    <a:pt x="58" y="2745"/>
                  </a:lnTo>
                  <a:lnTo>
                    <a:pt x="0" y="2745"/>
                  </a:lnTo>
                  <a:lnTo>
                    <a:pt x="0" y="2764"/>
                  </a:lnTo>
                  <a:lnTo>
                    <a:pt x="88" y="2764"/>
                  </a:lnTo>
                  <a:lnTo>
                    <a:pt x="161" y="2695"/>
                  </a:lnTo>
                  <a:lnTo>
                    <a:pt x="230" y="2764"/>
                  </a:lnTo>
                  <a:lnTo>
                    <a:pt x="330" y="2764"/>
                  </a:lnTo>
                  <a:lnTo>
                    <a:pt x="330" y="2868"/>
                  </a:lnTo>
                  <a:lnTo>
                    <a:pt x="403" y="2937"/>
                  </a:lnTo>
                  <a:lnTo>
                    <a:pt x="330" y="3006"/>
                  </a:lnTo>
                  <a:lnTo>
                    <a:pt x="330" y="3110"/>
                  </a:lnTo>
                  <a:lnTo>
                    <a:pt x="242" y="3110"/>
                  </a:lnTo>
                  <a:lnTo>
                    <a:pt x="242" y="3110"/>
                  </a:lnTo>
                  <a:lnTo>
                    <a:pt x="230" y="3110"/>
                  </a:lnTo>
                  <a:lnTo>
                    <a:pt x="161" y="3179"/>
                  </a:lnTo>
                  <a:lnTo>
                    <a:pt x="88" y="3110"/>
                  </a:lnTo>
                  <a:lnTo>
                    <a:pt x="81" y="3110"/>
                  </a:lnTo>
                  <a:lnTo>
                    <a:pt x="81" y="3110"/>
                  </a:lnTo>
                  <a:lnTo>
                    <a:pt x="0" y="3110"/>
                  </a:lnTo>
                  <a:lnTo>
                    <a:pt x="0" y="3129"/>
                  </a:lnTo>
                  <a:lnTo>
                    <a:pt x="58" y="3129"/>
                  </a:lnTo>
                  <a:lnTo>
                    <a:pt x="58" y="3229"/>
                  </a:lnTo>
                  <a:lnTo>
                    <a:pt x="130" y="3302"/>
                  </a:lnTo>
                  <a:lnTo>
                    <a:pt x="58" y="3371"/>
                  </a:lnTo>
                  <a:lnTo>
                    <a:pt x="58" y="3471"/>
                  </a:lnTo>
                  <a:lnTo>
                    <a:pt x="0" y="3471"/>
                  </a:lnTo>
                  <a:lnTo>
                    <a:pt x="0" y="3494"/>
                  </a:lnTo>
                  <a:lnTo>
                    <a:pt x="88" y="3494"/>
                  </a:lnTo>
                  <a:lnTo>
                    <a:pt x="161" y="3425"/>
                  </a:lnTo>
                  <a:lnTo>
                    <a:pt x="230" y="3494"/>
                  </a:lnTo>
                  <a:lnTo>
                    <a:pt x="330" y="3494"/>
                  </a:lnTo>
                  <a:lnTo>
                    <a:pt x="330" y="3594"/>
                  </a:lnTo>
                  <a:lnTo>
                    <a:pt x="403" y="3663"/>
                  </a:lnTo>
                  <a:lnTo>
                    <a:pt x="330" y="3736"/>
                  </a:lnTo>
                  <a:lnTo>
                    <a:pt x="330" y="3836"/>
                  </a:lnTo>
                  <a:lnTo>
                    <a:pt x="242" y="3836"/>
                  </a:lnTo>
                  <a:lnTo>
                    <a:pt x="242" y="3836"/>
                  </a:lnTo>
                  <a:lnTo>
                    <a:pt x="230" y="3836"/>
                  </a:lnTo>
                  <a:lnTo>
                    <a:pt x="161" y="3905"/>
                  </a:lnTo>
                  <a:lnTo>
                    <a:pt x="88" y="3836"/>
                  </a:lnTo>
                  <a:lnTo>
                    <a:pt x="81" y="3836"/>
                  </a:lnTo>
                  <a:lnTo>
                    <a:pt x="81" y="3836"/>
                  </a:lnTo>
                  <a:lnTo>
                    <a:pt x="0" y="3836"/>
                  </a:lnTo>
                  <a:lnTo>
                    <a:pt x="0" y="3859"/>
                  </a:lnTo>
                  <a:lnTo>
                    <a:pt x="58" y="3859"/>
                  </a:lnTo>
                  <a:lnTo>
                    <a:pt x="58" y="3959"/>
                  </a:lnTo>
                  <a:lnTo>
                    <a:pt x="130" y="4028"/>
                  </a:lnTo>
                  <a:lnTo>
                    <a:pt x="58" y="4101"/>
                  </a:lnTo>
                  <a:lnTo>
                    <a:pt x="58" y="4201"/>
                  </a:lnTo>
                  <a:lnTo>
                    <a:pt x="0" y="4201"/>
                  </a:lnTo>
                  <a:lnTo>
                    <a:pt x="0" y="4220"/>
                  </a:lnTo>
                  <a:lnTo>
                    <a:pt x="88" y="4220"/>
                  </a:lnTo>
                  <a:lnTo>
                    <a:pt x="161" y="4151"/>
                  </a:lnTo>
                  <a:lnTo>
                    <a:pt x="230" y="4220"/>
                  </a:lnTo>
                  <a:lnTo>
                    <a:pt x="330" y="4220"/>
                  </a:lnTo>
                  <a:lnTo>
                    <a:pt x="330" y="4320"/>
                  </a:lnTo>
                  <a:lnTo>
                    <a:pt x="361" y="4320"/>
                  </a:lnTo>
                  <a:lnTo>
                    <a:pt x="353" y="4312"/>
                  </a:lnTo>
                  <a:lnTo>
                    <a:pt x="353" y="4220"/>
                  </a:lnTo>
                  <a:lnTo>
                    <a:pt x="433" y="4300"/>
                  </a:lnTo>
                  <a:lnTo>
                    <a:pt x="514" y="4220"/>
                  </a:lnTo>
                  <a:lnTo>
                    <a:pt x="514" y="4312"/>
                  </a:lnTo>
                  <a:lnTo>
                    <a:pt x="503" y="4320"/>
                  </a:lnTo>
                  <a:lnTo>
                    <a:pt x="533" y="4320"/>
                  </a:lnTo>
                  <a:lnTo>
                    <a:pt x="533" y="4220"/>
                  </a:lnTo>
                  <a:lnTo>
                    <a:pt x="633" y="4220"/>
                  </a:lnTo>
                  <a:lnTo>
                    <a:pt x="706" y="4151"/>
                  </a:lnTo>
                  <a:lnTo>
                    <a:pt x="775" y="4220"/>
                  </a:lnTo>
                  <a:lnTo>
                    <a:pt x="875" y="4220"/>
                  </a:lnTo>
                  <a:lnTo>
                    <a:pt x="875" y="4320"/>
                  </a:lnTo>
                  <a:lnTo>
                    <a:pt x="905" y="4320"/>
                  </a:lnTo>
                  <a:lnTo>
                    <a:pt x="898" y="4312"/>
                  </a:lnTo>
                  <a:lnTo>
                    <a:pt x="898" y="4220"/>
                  </a:lnTo>
                  <a:lnTo>
                    <a:pt x="978" y="4300"/>
                  </a:lnTo>
                  <a:lnTo>
                    <a:pt x="1059" y="4220"/>
                  </a:lnTo>
                  <a:lnTo>
                    <a:pt x="1059" y="4312"/>
                  </a:lnTo>
                  <a:lnTo>
                    <a:pt x="1047" y="4320"/>
                  </a:lnTo>
                  <a:lnTo>
                    <a:pt x="1078" y="4320"/>
                  </a:lnTo>
                  <a:lnTo>
                    <a:pt x="1078" y="4220"/>
                  </a:lnTo>
                  <a:lnTo>
                    <a:pt x="1178" y="4220"/>
                  </a:lnTo>
                  <a:lnTo>
                    <a:pt x="1251" y="4151"/>
                  </a:lnTo>
                  <a:lnTo>
                    <a:pt x="1320" y="4220"/>
                  </a:lnTo>
                  <a:lnTo>
                    <a:pt x="1419" y="4220"/>
                  </a:lnTo>
                  <a:lnTo>
                    <a:pt x="1419" y="4320"/>
                  </a:lnTo>
                  <a:lnTo>
                    <a:pt x="1450" y="4320"/>
                  </a:lnTo>
                  <a:lnTo>
                    <a:pt x="1442" y="4312"/>
                  </a:lnTo>
                  <a:lnTo>
                    <a:pt x="1442" y="4220"/>
                  </a:lnTo>
                  <a:lnTo>
                    <a:pt x="1523" y="4300"/>
                  </a:lnTo>
                  <a:lnTo>
                    <a:pt x="1603" y="4220"/>
                  </a:lnTo>
                  <a:lnTo>
                    <a:pt x="1603" y="4312"/>
                  </a:lnTo>
                  <a:lnTo>
                    <a:pt x="1592" y="4320"/>
                  </a:lnTo>
                  <a:lnTo>
                    <a:pt x="1623" y="4320"/>
                  </a:lnTo>
                  <a:lnTo>
                    <a:pt x="1623" y="4220"/>
                  </a:lnTo>
                  <a:lnTo>
                    <a:pt x="1722" y="4220"/>
                  </a:lnTo>
                  <a:lnTo>
                    <a:pt x="1795" y="4151"/>
                  </a:lnTo>
                  <a:lnTo>
                    <a:pt x="1864" y="4220"/>
                  </a:lnTo>
                  <a:lnTo>
                    <a:pt x="1964" y="4220"/>
                  </a:lnTo>
                  <a:lnTo>
                    <a:pt x="1964" y="4320"/>
                  </a:lnTo>
                  <a:lnTo>
                    <a:pt x="1995" y="4320"/>
                  </a:lnTo>
                  <a:lnTo>
                    <a:pt x="1987" y="4312"/>
                  </a:lnTo>
                  <a:lnTo>
                    <a:pt x="1987" y="4220"/>
                  </a:lnTo>
                  <a:lnTo>
                    <a:pt x="2068" y="4300"/>
                  </a:lnTo>
                  <a:lnTo>
                    <a:pt x="2144" y="4220"/>
                  </a:lnTo>
                  <a:lnTo>
                    <a:pt x="2144" y="4312"/>
                  </a:lnTo>
                  <a:lnTo>
                    <a:pt x="2137" y="4320"/>
                  </a:lnTo>
                  <a:lnTo>
                    <a:pt x="2167" y="4320"/>
                  </a:lnTo>
                  <a:lnTo>
                    <a:pt x="2167" y="4220"/>
                  </a:lnTo>
                  <a:lnTo>
                    <a:pt x="2267" y="4220"/>
                  </a:lnTo>
                  <a:lnTo>
                    <a:pt x="2340" y="4151"/>
                  </a:lnTo>
                  <a:lnTo>
                    <a:pt x="2409" y="4220"/>
                  </a:lnTo>
                  <a:lnTo>
                    <a:pt x="2509" y="4220"/>
                  </a:lnTo>
                  <a:lnTo>
                    <a:pt x="2509" y="4320"/>
                  </a:lnTo>
                  <a:lnTo>
                    <a:pt x="2539" y="4320"/>
                  </a:lnTo>
                  <a:lnTo>
                    <a:pt x="2532" y="4312"/>
                  </a:lnTo>
                  <a:lnTo>
                    <a:pt x="2532" y="4220"/>
                  </a:lnTo>
                  <a:lnTo>
                    <a:pt x="2612" y="4300"/>
                  </a:lnTo>
                  <a:lnTo>
                    <a:pt x="2689" y="4220"/>
                  </a:lnTo>
                  <a:lnTo>
                    <a:pt x="2689" y="4312"/>
                  </a:lnTo>
                  <a:lnTo>
                    <a:pt x="2681" y="4320"/>
                  </a:lnTo>
                  <a:lnTo>
                    <a:pt x="2712" y="4320"/>
                  </a:lnTo>
                  <a:lnTo>
                    <a:pt x="2712" y="4220"/>
                  </a:lnTo>
                  <a:lnTo>
                    <a:pt x="2812" y="4220"/>
                  </a:lnTo>
                  <a:lnTo>
                    <a:pt x="2885" y="4151"/>
                  </a:lnTo>
                  <a:lnTo>
                    <a:pt x="2954" y="4220"/>
                  </a:lnTo>
                  <a:lnTo>
                    <a:pt x="3053" y="4220"/>
                  </a:lnTo>
                  <a:lnTo>
                    <a:pt x="3053" y="4320"/>
                  </a:lnTo>
                  <a:lnTo>
                    <a:pt x="3084" y="4320"/>
                  </a:lnTo>
                  <a:lnTo>
                    <a:pt x="3076" y="4312"/>
                  </a:lnTo>
                  <a:lnTo>
                    <a:pt x="3076" y="4220"/>
                  </a:lnTo>
                  <a:lnTo>
                    <a:pt x="3157" y="4300"/>
                  </a:lnTo>
                  <a:lnTo>
                    <a:pt x="3234" y="4220"/>
                  </a:lnTo>
                  <a:lnTo>
                    <a:pt x="3234" y="4312"/>
                  </a:lnTo>
                  <a:lnTo>
                    <a:pt x="3226" y="4320"/>
                  </a:lnTo>
                  <a:lnTo>
                    <a:pt x="3257" y="4320"/>
                  </a:lnTo>
                  <a:lnTo>
                    <a:pt x="3257" y="4220"/>
                  </a:lnTo>
                  <a:lnTo>
                    <a:pt x="3357" y="4220"/>
                  </a:lnTo>
                  <a:lnTo>
                    <a:pt x="3429" y="4151"/>
                  </a:lnTo>
                  <a:lnTo>
                    <a:pt x="3498" y="4220"/>
                  </a:lnTo>
                  <a:lnTo>
                    <a:pt x="3598" y="4220"/>
                  </a:lnTo>
                  <a:lnTo>
                    <a:pt x="3598" y="4320"/>
                  </a:lnTo>
                  <a:lnTo>
                    <a:pt x="3629" y="4320"/>
                  </a:lnTo>
                  <a:lnTo>
                    <a:pt x="3621" y="4312"/>
                  </a:lnTo>
                  <a:lnTo>
                    <a:pt x="3621" y="4220"/>
                  </a:lnTo>
                  <a:lnTo>
                    <a:pt x="3702" y="4300"/>
                  </a:lnTo>
                  <a:lnTo>
                    <a:pt x="3778" y="4220"/>
                  </a:lnTo>
                  <a:lnTo>
                    <a:pt x="3778" y="4312"/>
                  </a:lnTo>
                  <a:lnTo>
                    <a:pt x="3771" y="4320"/>
                  </a:lnTo>
                  <a:lnTo>
                    <a:pt x="3801" y="4320"/>
                  </a:lnTo>
                  <a:lnTo>
                    <a:pt x="3801" y="4220"/>
                  </a:lnTo>
                  <a:lnTo>
                    <a:pt x="3901" y="4220"/>
                  </a:lnTo>
                  <a:lnTo>
                    <a:pt x="3974" y="4151"/>
                  </a:lnTo>
                  <a:lnTo>
                    <a:pt x="4043" y="4220"/>
                  </a:lnTo>
                  <a:lnTo>
                    <a:pt x="4143" y="4220"/>
                  </a:lnTo>
                  <a:lnTo>
                    <a:pt x="4143" y="4320"/>
                  </a:lnTo>
                  <a:lnTo>
                    <a:pt x="4174" y="4320"/>
                  </a:lnTo>
                  <a:lnTo>
                    <a:pt x="4166" y="4312"/>
                  </a:lnTo>
                  <a:lnTo>
                    <a:pt x="4166" y="4220"/>
                  </a:lnTo>
                  <a:lnTo>
                    <a:pt x="4246" y="4300"/>
                  </a:lnTo>
                  <a:lnTo>
                    <a:pt x="4323" y="4220"/>
                  </a:lnTo>
                  <a:lnTo>
                    <a:pt x="4323" y="4312"/>
                  </a:lnTo>
                  <a:lnTo>
                    <a:pt x="4316" y="4320"/>
                  </a:lnTo>
                  <a:lnTo>
                    <a:pt x="4346" y="4320"/>
                  </a:lnTo>
                  <a:lnTo>
                    <a:pt x="4346" y="4220"/>
                  </a:lnTo>
                  <a:lnTo>
                    <a:pt x="4446" y="4220"/>
                  </a:lnTo>
                  <a:lnTo>
                    <a:pt x="4519" y="4151"/>
                  </a:lnTo>
                  <a:lnTo>
                    <a:pt x="4588" y="4220"/>
                  </a:lnTo>
                  <a:lnTo>
                    <a:pt x="4688" y="4220"/>
                  </a:lnTo>
                  <a:lnTo>
                    <a:pt x="4688" y="4320"/>
                  </a:lnTo>
                  <a:lnTo>
                    <a:pt x="4718" y="4320"/>
                  </a:lnTo>
                  <a:lnTo>
                    <a:pt x="4711" y="4312"/>
                  </a:lnTo>
                  <a:lnTo>
                    <a:pt x="4711" y="4220"/>
                  </a:lnTo>
                  <a:lnTo>
                    <a:pt x="4787" y="4300"/>
                  </a:lnTo>
                  <a:lnTo>
                    <a:pt x="4868" y="4220"/>
                  </a:lnTo>
                  <a:lnTo>
                    <a:pt x="4868" y="4312"/>
                  </a:lnTo>
                  <a:lnTo>
                    <a:pt x="4860" y="4320"/>
                  </a:lnTo>
                  <a:lnTo>
                    <a:pt x="4891" y="4320"/>
                  </a:lnTo>
                  <a:lnTo>
                    <a:pt x="4891" y="4220"/>
                  </a:lnTo>
                  <a:lnTo>
                    <a:pt x="4991" y="4220"/>
                  </a:lnTo>
                  <a:lnTo>
                    <a:pt x="5060" y="4151"/>
                  </a:lnTo>
                  <a:lnTo>
                    <a:pt x="5133" y="4220"/>
                  </a:lnTo>
                  <a:lnTo>
                    <a:pt x="5232" y="4220"/>
                  </a:lnTo>
                  <a:lnTo>
                    <a:pt x="5232" y="4320"/>
                  </a:lnTo>
                  <a:lnTo>
                    <a:pt x="5263" y="4320"/>
                  </a:lnTo>
                  <a:lnTo>
                    <a:pt x="5255" y="4312"/>
                  </a:lnTo>
                  <a:lnTo>
                    <a:pt x="5255" y="4220"/>
                  </a:lnTo>
                  <a:lnTo>
                    <a:pt x="5332" y="4300"/>
                  </a:lnTo>
                  <a:lnTo>
                    <a:pt x="5413" y="4220"/>
                  </a:lnTo>
                  <a:lnTo>
                    <a:pt x="5413" y="4312"/>
                  </a:lnTo>
                  <a:lnTo>
                    <a:pt x="5405" y="4320"/>
                  </a:lnTo>
                  <a:lnTo>
                    <a:pt x="5436" y="4320"/>
                  </a:lnTo>
                  <a:lnTo>
                    <a:pt x="5436" y="4220"/>
                  </a:lnTo>
                  <a:lnTo>
                    <a:pt x="5535" y="4220"/>
                  </a:lnTo>
                  <a:lnTo>
                    <a:pt x="5604" y="4151"/>
                  </a:lnTo>
                  <a:lnTo>
                    <a:pt x="5677" y="4220"/>
                  </a:lnTo>
                  <a:lnTo>
                    <a:pt x="5777" y="4220"/>
                  </a:lnTo>
                  <a:lnTo>
                    <a:pt x="5777" y="4320"/>
                  </a:lnTo>
                  <a:lnTo>
                    <a:pt x="5808" y="4320"/>
                  </a:lnTo>
                  <a:lnTo>
                    <a:pt x="5800" y="4312"/>
                  </a:lnTo>
                  <a:lnTo>
                    <a:pt x="5800" y="4220"/>
                  </a:lnTo>
                  <a:lnTo>
                    <a:pt x="5877" y="4300"/>
                  </a:lnTo>
                  <a:lnTo>
                    <a:pt x="5957" y="4220"/>
                  </a:lnTo>
                  <a:lnTo>
                    <a:pt x="5957" y="4312"/>
                  </a:lnTo>
                  <a:lnTo>
                    <a:pt x="5950" y="4320"/>
                  </a:lnTo>
                  <a:lnTo>
                    <a:pt x="5980" y="4320"/>
                  </a:lnTo>
                  <a:lnTo>
                    <a:pt x="5980" y="4220"/>
                  </a:lnTo>
                  <a:lnTo>
                    <a:pt x="6080" y="4220"/>
                  </a:lnTo>
                  <a:lnTo>
                    <a:pt x="6149" y="4151"/>
                  </a:lnTo>
                  <a:lnTo>
                    <a:pt x="6222" y="4220"/>
                  </a:lnTo>
                  <a:lnTo>
                    <a:pt x="6322" y="4220"/>
                  </a:lnTo>
                  <a:lnTo>
                    <a:pt x="6322" y="4320"/>
                  </a:lnTo>
                  <a:lnTo>
                    <a:pt x="6352" y="4320"/>
                  </a:lnTo>
                  <a:lnTo>
                    <a:pt x="6345" y="4312"/>
                  </a:lnTo>
                  <a:lnTo>
                    <a:pt x="6345" y="4220"/>
                  </a:lnTo>
                  <a:lnTo>
                    <a:pt x="6422" y="4300"/>
                  </a:lnTo>
                  <a:lnTo>
                    <a:pt x="6502" y="4220"/>
                  </a:lnTo>
                  <a:lnTo>
                    <a:pt x="6502" y="4312"/>
                  </a:lnTo>
                  <a:lnTo>
                    <a:pt x="6494" y="4320"/>
                  </a:lnTo>
                  <a:lnTo>
                    <a:pt x="6525" y="4320"/>
                  </a:lnTo>
                  <a:lnTo>
                    <a:pt x="6525" y="4220"/>
                  </a:lnTo>
                  <a:lnTo>
                    <a:pt x="6625" y="4220"/>
                  </a:lnTo>
                  <a:lnTo>
                    <a:pt x="6694" y="4151"/>
                  </a:lnTo>
                  <a:lnTo>
                    <a:pt x="6767" y="4220"/>
                  </a:lnTo>
                  <a:lnTo>
                    <a:pt x="6866" y="4220"/>
                  </a:lnTo>
                  <a:lnTo>
                    <a:pt x="6866" y="4320"/>
                  </a:lnTo>
                  <a:lnTo>
                    <a:pt x="6897" y="4320"/>
                  </a:lnTo>
                  <a:lnTo>
                    <a:pt x="6890" y="4312"/>
                  </a:lnTo>
                  <a:lnTo>
                    <a:pt x="6890" y="4220"/>
                  </a:lnTo>
                  <a:lnTo>
                    <a:pt x="6966" y="4300"/>
                  </a:lnTo>
                  <a:lnTo>
                    <a:pt x="7047" y="4220"/>
                  </a:lnTo>
                  <a:lnTo>
                    <a:pt x="7047" y="4312"/>
                  </a:lnTo>
                  <a:lnTo>
                    <a:pt x="7039" y="4320"/>
                  </a:lnTo>
                  <a:lnTo>
                    <a:pt x="7070" y="4320"/>
                  </a:lnTo>
                  <a:lnTo>
                    <a:pt x="7070" y="4220"/>
                  </a:lnTo>
                  <a:lnTo>
                    <a:pt x="7170" y="4220"/>
                  </a:lnTo>
                  <a:lnTo>
                    <a:pt x="7239" y="4151"/>
                  </a:lnTo>
                  <a:lnTo>
                    <a:pt x="7311" y="4220"/>
                  </a:lnTo>
                  <a:lnTo>
                    <a:pt x="7411" y="4220"/>
                  </a:lnTo>
                  <a:lnTo>
                    <a:pt x="7411" y="4320"/>
                  </a:lnTo>
                  <a:lnTo>
                    <a:pt x="7442" y="4320"/>
                  </a:lnTo>
                  <a:lnTo>
                    <a:pt x="7434" y="4312"/>
                  </a:lnTo>
                  <a:lnTo>
                    <a:pt x="7434" y="4220"/>
                  </a:lnTo>
                  <a:lnTo>
                    <a:pt x="7511" y="4300"/>
                  </a:lnTo>
                  <a:lnTo>
                    <a:pt x="7591" y="4220"/>
                  </a:lnTo>
                  <a:lnTo>
                    <a:pt x="7591" y="4312"/>
                  </a:lnTo>
                  <a:lnTo>
                    <a:pt x="7584" y="4320"/>
                  </a:lnTo>
                  <a:lnTo>
                    <a:pt x="7615" y="4320"/>
                  </a:lnTo>
                  <a:lnTo>
                    <a:pt x="7615" y="4220"/>
                  </a:lnTo>
                  <a:lnTo>
                    <a:pt x="7672" y="4220"/>
                  </a:lnTo>
                  <a:lnTo>
                    <a:pt x="7672" y="4201"/>
                  </a:lnTo>
                  <a:lnTo>
                    <a:pt x="7584" y="4201"/>
                  </a:lnTo>
                  <a:lnTo>
                    <a:pt x="7511" y="4270"/>
                  </a:lnTo>
                  <a:lnTo>
                    <a:pt x="7442" y="4201"/>
                  </a:lnTo>
                  <a:lnTo>
                    <a:pt x="7342" y="4201"/>
                  </a:lnTo>
                  <a:lnTo>
                    <a:pt x="7342" y="4101"/>
                  </a:lnTo>
                  <a:lnTo>
                    <a:pt x="7269" y="4028"/>
                  </a:lnTo>
                  <a:lnTo>
                    <a:pt x="7342" y="3959"/>
                  </a:lnTo>
                  <a:lnTo>
                    <a:pt x="7342" y="3859"/>
                  </a:lnTo>
                  <a:lnTo>
                    <a:pt x="7434" y="3859"/>
                  </a:lnTo>
                  <a:lnTo>
                    <a:pt x="7434" y="3859"/>
                  </a:lnTo>
                  <a:lnTo>
                    <a:pt x="7442" y="3859"/>
                  </a:lnTo>
                  <a:lnTo>
                    <a:pt x="7511" y="3786"/>
                  </a:lnTo>
                  <a:lnTo>
                    <a:pt x="7584" y="3859"/>
                  </a:lnTo>
                  <a:lnTo>
                    <a:pt x="7591" y="3859"/>
                  </a:lnTo>
                  <a:lnTo>
                    <a:pt x="7591" y="3859"/>
                  </a:lnTo>
                  <a:lnTo>
                    <a:pt x="7672" y="3859"/>
                  </a:lnTo>
                  <a:lnTo>
                    <a:pt x="7672" y="3836"/>
                  </a:lnTo>
                  <a:lnTo>
                    <a:pt x="7615" y="3836"/>
                  </a:lnTo>
                  <a:lnTo>
                    <a:pt x="7615" y="3736"/>
                  </a:lnTo>
                  <a:lnTo>
                    <a:pt x="7542" y="3663"/>
                  </a:lnTo>
                  <a:lnTo>
                    <a:pt x="7615" y="3594"/>
                  </a:lnTo>
                  <a:lnTo>
                    <a:pt x="7615" y="3494"/>
                  </a:lnTo>
                  <a:lnTo>
                    <a:pt x="7672" y="3494"/>
                  </a:lnTo>
                  <a:lnTo>
                    <a:pt x="7672" y="3471"/>
                  </a:lnTo>
                  <a:lnTo>
                    <a:pt x="7584" y="3471"/>
                  </a:lnTo>
                  <a:lnTo>
                    <a:pt x="7511" y="3544"/>
                  </a:lnTo>
                  <a:lnTo>
                    <a:pt x="7442" y="3471"/>
                  </a:lnTo>
                  <a:lnTo>
                    <a:pt x="7342" y="3471"/>
                  </a:lnTo>
                  <a:lnTo>
                    <a:pt x="7342" y="3371"/>
                  </a:lnTo>
                  <a:lnTo>
                    <a:pt x="7269" y="3302"/>
                  </a:lnTo>
                  <a:lnTo>
                    <a:pt x="7342" y="3229"/>
                  </a:lnTo>
                  <a:lnTo>
                    <a:pt x="7342" y="3129"/>
                  </a:lnTo>
                  <a:lnTo>
                    <a:pt x="7434" y="3129"/>
                  </a:lnTo>
                  <a:lnTo>
                    <a:pt x="7434" y="3129"/>
                  </a:lnTo>
                  <a:lnTo>
                    <a:pt x="7442" y="3129"/>
                  </a:lnTo>
                  <a:lnTo>
                    <a:pt x="7511" y="3060"/>
                  </a:lnTo>
                  <a:lnTo>
                    <a:pt x="7584" y="3129"/>
                  </a:lnTo>
                  <a:lnTo>
                    <a:pt x="7591" y="3129"/>
                  </a:lnTo>
                  <a:lnTo>
                    <a:pt x="7591" y="3129"/>
                  </a:lnTo>
                  <a:lnTo>
                    <a:pt x="7672" y="3129"/>
                  </a:lnTo>
                  <a:lnTo>
                    <a:pt x="7672" y="3110"/>
                  </a:lnTo>
                  <a:lnTo>
                    <a:pt x="7615" y="3110"/>
                  </a:lnTo>
                  <a:lnTo>
                    <a:pt x="7615" y="3006"/>
                  </a:lnTo>
                  <a:lnTo>
                    <a:pt x="7542" y="2937"/>
                  </a:lnTo>
                  <a:lnTo>
                    <a:pt x="7615" y="2868"/>
                  </a:lnTo>
                  <a:lnTo>
                    <a:pt x="7615" y="2764"/>
                  </a:lnTo>
                  <a:lnTo>
                    <a:pt x="7672" y="2764"/>
                  </a:lnTo>
                  <a:lnTo>
                    <a:pt x="7672" y="2745"/>
                  </a:lnTo>
                  <a:lnTo>
                    <a:pt x="7584" y="2745"/>
                  </a:lnTo>
                  <a:lnTo>
                    <a:pt x="7511" y="2814"/>
                  </a:lnTo>
                  <a:lnTo>
                    <a:pt x="7442" y="2745"/>
                  </a:lnTo>
                  <a:lnTo>
                    <a:pt x="7342" y="2745"/>
                  </a:lnTo>
                  <a:lnTo>
                    <a:pt x="7342" y="2645"/>
                  </a:lnTo>
                  <a:lnTo>
                    <a:pt x="7269" y="2572"/>
                  </a:lnTo>
                  <a:lnTo>
                    <a:pt x="7342" y="2503"/>
                  </a:lnTo>
                  <a:lnTo>
                    <a:pt x="7342" y="2404"/>
                  </a:lnTo>
                  <a:lnTo>
                    <a:pt x="7434" y="2404"/>
                  </a:lnTo>
                  <a:lnTo>
                    <a:pt x="7434" y="2404"/>
                  </a:lnTo>
                  <a:lnTo>
                    <a:pt x="7442" y="2404"/>
                  </a:lnTo>
                  <a:lnTo>
                    <a:pt x="7511" y="2331"/>
                  </a:lnTo>
                  <a:lnTo>
                    <a:pt x="7584" y="2404"/>
                  </a:lnTo>
                  <a:lnTo>
                    <a:pt x="7591" y="2404"/>
                  </a:lnTo>
                  <a:lnTo>
                    <a:pt x="7591" y="2404"/>
                  </a:lnTo>
                  <a:lnTo>
                    <a:pt x="7672" y="2404"/>
                  </a:lnTo>
                  <a:lnTo>
                    <a:pt x="7672" y="2380"/>
                  </a:lnTo>
                  <a:lnTo>
                    <a:pt x="7615" y="2380"/>
                  </a:lnTo>
                  <a:lnTo>
                    <a:pt x="7615" y="2281"/>
                  </a:lnTo>
                  <a:lnTo>
                    <a:pt x="7542" y="2212"/>
                  </a:lnTo>
                  <a:lnTo>
                    <a:pt x="7615" y="2139"/>
                  </a:lnTo>
                  <a:lnTo>
                    <a:pt x="7615" y="2039"/>
                  </a:lnTo>
                  <a:lnTo>
                    <a:pt x="7672" y="2039"/>
                  </a:lnTo>
                  <a:lnTo>
                    <a:pt x="7672" y="2016"/>
                  </a:lnTo>
                  <a:lnTo>
                    <a:pt x="7584" y="2016"/>
                  </a:lnTo>
                  <a:lnTo>
                    <a:pt x="7511" y="2089"/>
                  </a:lnTo>
                  <a:lnTo>
                    <a:pt x="7442" y="2016"/>
                  </a:lnTo>
                  <a:lnTo>
                    <a:pt x="7342" y="2016"/>
                  </a:lnTo>
                  <a:lnTo>
                    <a:pt x="7342" y="1916"/>
                  </a:lnTo>
                  <a:lnTo>
                    <a:pt x="7269" y="1847"/>
                  </a:lnTo>
                  <a:lnTo>
                    <a:pt x="7342" y="1774"/>
                  </a:lnTo>
                  <a:lnTo>
                    <a:pt x="7342" y="1674"/>
                  </a:lnTo>
                  <a:lnTo>
                    <a:pt x="7434" y="1674"/>
                  </a:lnTo>
                  <a:lnTo>
                    <a:pt x="7434" y="1674"/>
                  </a:lnTo>
                  <a:lnTo>
                    <a:pt x="7442" y="1674"/>
                  </a:lnTo>
                  <a:lnTo>
                    <a:pt x="7511" y="1605"/>
                  </a:lnTo>
                  <a:lnTo>
                    <a:pt x="7584" y="1674"/>
                  </a:lnTo>
                  <a:lnTo>
                    <a:pt x="7591" y="1674"/>
                  </a:lnTo>
                  <a:lnTo>
                    <a:pt x="7591" y="1674"/>
                  </a:lnTo>
                  <a:lnTo>
                    <a:pt x="7672" y="1674"/>
                  </a:lnTo>
                  <a:lnTo>
                    <a:pt x="7672" y="1655"/>
                  </a:lnTo>
                  <a:lnTo>
                    <a:pt x="7615" y="1655"/>
                  </a:lnTo>
                  <a:lnTo>
                    <a:pt x="7615" y="1555"/>
                  </a:lnTo>
                  <a:lnTo>
                    <a:pt x="7542" y="1482"/>
                  </a:lnTo>
                  <a:lnTo>
                    <a:pt x="7615" y="1413"/>
                  </a:lnTo>
                  <a:lnTo>
                    <a:pt x="7615" y="1313"/>
                  </a:lnTo>
                  <a:lnTo>
                    <a:pt x="7672" y="1313"/>
                  </a:lnTo>
                  <a:lnTo>
                    <a:pt x="7672" y="1290"/>
                  </a:lnTo>
                  <a:lnTo>
                    <a:pt x="7584" y="1290"/>
                  </a:lnTo>
                  <a:lnTo>
                    <a:pt x="7511" y="1359"/>
                  </a:lnTo>
                  <a:lnTo>
                    <a:pt x="7442" y="1290"/>
                  </a:lnTo>
                  <a:lnTo>
                    <a:pt x="7342" y="1290"/>
                  </a:lnTo>
                  <a:lnTo>
                    <a:pt x="7342" y="1190"/>
                  </a:lnTo>
                  <a:lnTo>
                    <a:pt x="7269" y="1117"/>
                  </a:lnTo>
                  <a:lnTo>
                    <a:pt x="7342" y="1048"/>
                  </a:lnTo>
                  <a:lnTo>
                    <a:pt x="7342" y="948"/>
                  </a:lnTo>
                  <a:lnTo>
                    <a:pt x="7434" y="948"/>
                  </a:lnTo>
                  <a:lnTo>
                    <a:pt x="7434" y="948"/>
                  </a:lnTo>
                  <a:lnTo>
                    <a:pt x="7442" y="948"/>
                  </a:lnTo>
                  <a:lnTo>
                    <a:pt x="7511" y="875"/>
                  </a:lnTo>
                  <a:lnTo>
                    <a:pt x="7584" y="948"/>
                  </a:lnTo>
                  <a:lnTo>
                    <a:pt x="7591" y="948"/>
                  </a:lnTo>
                  <a:lnTo>
                    <a:pt x="7591" y="948"/>
                  </a:lnTo>
                  <a:lnTo>
                    <a:pt x="7672" y="948"/>
                  </a:lnTo>
                  <a:lnTo>
                    <a:pt x="7672" y="925"/>
                  </a:lnTo>
                  <a:lnTo>
                    <a:pt x="7615" y="925"/>
                  </a:lnTo>
                  <a:lnTo>
                    <a:pt x="7615" y="825"/>
                  </a:lnTo>
                  <a:lnTo>
                    <a:pt x="7542" y="756"/>
                  </a:lnTo>
                  <a:lnTo>
                    <a:pt x="7615" y="683"/>
                  </a:lnTo>
                  <a:lnTo>
                    <a:pt x="7615" y="583"/>
                  </a:lnTo>
                  <a:lnTo>
                    <a:pt x="7672" y="583"/>
                  </a:lnTo>
                  <a:lnTo>
                    <a:pt x="7672" y="560"/>
                  </a:lnTo>
                  <a:lnTo>
                    <a:pt x="7584" y="560"/>
                  </a:lnTo>
                  <a:lnTo>
                    <a:pt x="7511" y="633"/>
                  </a:lnTo>
                  <a:lnTo>
                    <a:pt x="7442" y="560"/>
                  </a:lnTo>
                  <a:lnTo>
                    <a:pt x="7342" y="560"/>
                  </a:lnTo>
                  <a:lnTo>
                    <a:pt x="7342" y="461"/>
                  </a:lnTo>
                  <a:lnTo>
                    <a:pt x="7269" y="391"/>
                  </a:lnTo>
                  <a:lnTo>
                    <a:pt x="7342" y="318"/>
                  </a:lnTo>
                  <a:lnTo>
                    <a:pt x="7342" y="219"/>
                  </a:lnTo>
                  <a:lnTo>
                    <a:pt x="7434" y="219"/>
                  </a:lnTo>
                  <a:lnTo>
                    <a:pt x="7434" y="219"/>
                  </a:lnTo>
                  <a:lnTo>
                    <a:pt x="7442" y="219"/>
                  </a:lnTo>
                  <a:lnTo>
                    <a:pt x="7511" y="149"/>
                  </a:lnTo>
                  <a:lnTo>
                    <a:pt x="7584" y="219"/>
                  </a:lnTo>
                  <a:lnTo>
                    <a:pt x="7591" y="219"/>
                  </a:lnTo>
                  <a:lnTo>
                    <a:pt x="7591" y="219"/>
                  </a:lnTo>
                  <a:lnTo>
                    <a:pt x="7672" y="219"/>
                  </a:lnTo>
                  <a:lnTo>
                    <a:pt x="7672" y="199"/>
                  </a:lnTo>
                  <a:lnTo>
                    <a:pt x="7615" y="199"/>
                  </a:lnTo>
                  <a:lnTo>
                    <a:pt x="7615" y="100"/>
                  </a:lnTo>
                  <a:lnTo>
                    <a:pt x="7542" y="27"/>
                  </a:lnTo>
                  <a:lnTo>
                    <a:pt x="7568" y="0"/>
                  </a:lnTo>
                  <a:lnTo>
                    <a:pt x="7538" y="0"/>
                  </a:lnTo>
                  <a:lnTo>
                    <a:pt x="7511" y="27"/>
                  </a:lnTo>
                  <a:lnTo>
                    <a:pt x="7591" y="107"/>
                  </a:lnTo>
                  <a:lnTo>
                    <a:pt x="7591" y="199"/>
                  </a:lnTo>
                  <a:lnTo>
                    <a:pt x="7511" y="119"/>
                  </a:lnTo>
                  <a:lnTo>
                    <a:pt x="7434" y="199"/>
                  </a:lnTo>
                  <a:lnTo>
                    <a:pt x="7434" y="107"/>
                  </a:lnTo>
                  <a:lnTo>
                    <a:pt x="7511" y="27"/>
                  </a:lnTo>
                  <a:lnTo>
                    <a:pt x="7484" y="0"/>
                  </a:lnTo>
                  <a:lnTo>
                    <a:pt x="7453" y="0"/>
                  </a:lnTo>
                  <a:lnTo>
                    <a:pt x="7480" y="27"/>
                  </a:lnTo>
                  <a:lnTo>
                    <a:pt x="7411" y="100"/>
                  </a:lnTo>
                  <a:lnTo>
                    <a:pt x="7411" y="199"/>
                  </a:lnTo>
                  <a:lnTo>
                    <a:pt x="7319" y="199"/>
                  </a:lnTo>
                  <a:lnTo>
                    <a:pt x="7319" y="199"/>
                  </a:lnTo>
                  <a:lnTo>
                    <a:pt x="7311" y="199"/>
                  </a:lnTo>
                  <a:lnTo>
                    <a:pt x="7239" y="269"/>
                  </a:lnTo>
                  <a:lnTo>
                    <a:pt x="7170" y="199"/>
                  </a:lnTo>
                  <a:lnTo>
                    <a:pt x="7162" y="199"/>
                  </a:lnTo>
                  <a:lnTo>
                    <a:pt x="7162" y="199"/>
                  </a:lnTo>
                  <a:lnTo>
                    <a:pt x="7070" y="199"/>
                  </a:lnTo>
                  <a:lnTo>
                    <a:pt x="7070" y="100"/>
                  </a:lnTo>
                  <a:lnTo>
                    <a:pt x="6997" y="27"/>
                  </a:lnTo>
                  <a:lnTo>
                    <a:pt x="7024" y="0"/>
                  </a:lnTo>
                  <a:lnTo>
                    <a:pt x="6993" y="0"/>
                  </a:lnTo>
                  <a:lnTo>
                    <a:pt x="6966" y="27"/>
                  </a:lnTo>
                  <a:lnTo>
                    <a:pt x="7047" y="107"/>
                  </a:lnTo>
                  <a:lnTo>
                    <a:pt x="7047" y="199"/>
                  </a:lnTo>
                  <a:lnTo>
                    <a:pt x="6966" y="119"/>
                  </a:lnTo>
                  <a:lnTo>
                    <a:pt x="6890" y="199"/>
                  </a:lnTo>
                  <a:lnTo>
                    <a:pt x="6890" y="107"/>
                  </a:lnTo>
                  <a:lnTo>
                    <a:pt x="6966" y="27"/>
                  </a:lnTo>
                  <a:lnTo>
                    <a:pt x="6939" y="0"/>
                  </a:lnTo>
                  <a:lnTo>
                    <a:pt x="6909" y="0"/>
                  </a:lnTo>
                  <a:lnTo>
                    <a:pt x="6936" y="27"/>
                  </a:lnTo>
                  <a:lnTo>
                    <a:pt x="6866" y="100"/>
                  </a:lnTo>
                  <a:lnTo>
                    <a:pt x="6866" y="199"/>
                  </a:lnTo>
                  <a:lnTo>
                    <a:pt x="6774" y="199"/>
                  </a:lnTo>
                  <a:lnTo>
                    <a:pt x="6774" y="199"/>
                  </a:lnTo>
                  <a:lnTo>
                    <a:pt x="6767" y="199"/>
                  </a:lnTo>
                  <a:lnTo>
                    <a:pt x="6694" y="269"/>
                  </a:lnTo>
                  <a:lnTo>
                    <a:pt x="6625" y="199"/>
                  </a:lnTo>
                  <a:lnTo>
                    <a:pt x="6617" y="199"/>
                  </a:lnTo>
                  <a:lnTo>
                    <a:pt x="6617" y="199"/>
                  </a:lnTo>
                  <a:lnTo>
                    <a:pt x="6525" y="199"/>
                  </a:lnTo>
                  <a:lnTo>
                    <a:pt x="6525" y="100"/>
                  </a:lnTo>
                  <a:lnTo>
                    <a:pt x="6452" y="27"/>
                  </a:lnTo>
                  <a:lnTo>
                    <a:pt x="6479" y="0"/>
                  </a:lnTo>
                  <a:lnTo>
                    <a:pt x="6448" y="0"/>
                  </a:lnTo>
                  <a:lnTo>
                    <a:pt x="6422" y="27"/>
                  </a:lnTo>
                  <a:lnTo>
                    <a:pt x="6502" y="107"/>
                  </a:lnTo>
                  <a:lnTo>
                    <a:pt x="6502" y="199"/>
                  </a:lnTo>
                  <a:lnTo>
                    <a:pt x="6422" y="119"/>
                  </a:lnTo>
                  <a:lnTo>
                    <a:pt x="6345" y="199"/>
                  </a:lnTo>
                  <a:lnTo>
                    <a:pt x="6345" y="107"/>
                  </a:lnTo>
                  <a:lnTo>
                    <a:pt x="6422" y="27"/>
                  </a:lnTo>
                  <a:lnTo>
                    <a:pt x="6395" y="0"/>
                  </a:lnTo>
                  <a:lnTo>
                    <a:pt x="6364" y="0"/>
                  </a:lnTo>
                  <a:lnTo>
                    <a:pt x="6391" y="27"/>
                  </a:lnTo>
                  <a:lnTo>
                    <a:pt x="6322" y="100"/>
                  </a:lnTo>
                  <a:lnTo>
                    <a:pt x="6322" y="199"/>
                  </a:lnTo>
                  <a:lnTo>
                    <a:pt x="6230" y="199"/>
                  </a:lnTo>
                  <a:lnTo>
                    <a:pt x="6230" y="199"/>
                  </a:lnTo>
                  <a:lnTo>
                    <a:pt x="6222" y="199"/>
                  </a:lnTo>
                  <a:lnTo>
                    <a:pt x="6149" y="269"/>
                  </a:lnTo>
                  <a:lnTo>
                    <a:pt x="6080" y="199"/>
                  </a:lnTo>
                  <a:lnTo>
                    <a:pt x="6072" y="199"/>
                  </a:lnTo>
                  <a:lnTo>
                    <a:pt x="6072" y="199"/>
                  </a:lnTo>
                  <a:lnTo>
                    <a:pt x="5980" y="199"/>
                  </a:lnTo>
                  <a:lnTo>
                    <a:pt x="5980" y="100"/>
                  </a:lnTo>
                  <a:lnTo>
                    <a:pt x="5907" y="27"/>
                  </a:lnTo>
                  <a:lnTo>
                    <a:pt x="5934" y="0"/>
                  </a:lnTo>
                  <a:lnTo>
                    <a:pt x="5904" y="0"/>
                  </a:lnTo>
                  <a:lnTo>
                    <a:pt x="5877" y="27"/>
                  </a:lnTo>
                  <a:lnTo>
                    <a:pt x="5957" y="107"/>
                  </a:lnTo>
                  <a:lnTo>
                    <a:pt x="5957" y="199"/>
                  </a:lnTo>
                  <a:lnTo>
                    <a:pt x="5877" y="119"/>
                  </a:lnTo>
                  <a:lnTo>
                    <a:pt x="5800" y="199"/>
                  </a:lnTo>
                  <a:lnTo>
                    <a:pt x="5800" y="107"/>
                  </a:lnTo>
                  <a:lnTo>
                    <a:pt x="5877" y="27"/>
                  </a:lnTo>
                  <a:lnTo>
                    <a:pt x="5850" y="0"/>
                  </a:lnTo>
                  <a:lnTo>
                    <a:pt x="5819" y="0"/>
                  </a:lnTo>
                  <a:lnTo>
                    <a:pt x="5846" y="27"/>
                  </a:lnTo>
                  <a:lnTo>
                    <a:pt x="5777" y="100"/>
                  </a:lnTo>
                  <a:lnTo>
                    <a:pt x="5777" y="199"/>
                  </a:lnTo>
                  <a:lnTo>
                    <a:pt x="5685" y="199"/>
                  </a:lnTo>
                  <a:lnTo>
                    <a:pt x="5685" y="199"/>
                  </a:lnTo>
                  <a:lnTo>
                    <a:pt x="5677" y="199"/>
                  </a:lnTo>
                  <a:lnTo>
                    <a:pt x="5604" y="269"/>
                  </a:lnTo>
                  <a:lnTo>
                    <a:pt x="5535" y="199"/>
                  </a:lnTo>
                  <a:lnTo>
                    <a:pt x="5528" y="199"/>
                  </a:lnTo>
                  <a:lnTo>
                    <a:pt x="5528" y="199"/>
                  </a:lnTo>
                  <a:lnTo>
                    <a:pt x="5436" y="199"/>
                  </a:lnTo>
                  <a:lnTo>
                    <a:pt x="5436" y="100"/>
                  </a:lnTo>
                  <a:lnTo>
                    <a:pt x="5363" y="27"/>
                  </a:lnTo>
                  <a:lnTo>
                    <a:pt x="5390" y="0"/>
                  </a:lnTo>
                  <a:lnTo>
                    <a:pt x="5359" y="0"/>
                  </a:lnTo>
                  <a:lnTo>
                    <a:pt x="5332" y="27"/>
                  </a:lnTo>
                  <a:lnTo>
                    <a:pt x="5413" y="107"/>
                  </a:lnTo>
                  <a:lnTo>
                    <a:pt x="5413" y="199"/>
                  </a:lnTo>
                  <a:lnTo>
                    <a:pt x="5332" y="119"/>
                  </a:lnTo>
                  <a:lnTo>
                    <a:pt x="5255" y="199"/>
                  </a:lnTo>
                  <a:lnTo>
                    <a:pt x="5255" y="107"/>
                  </a:lnTo>
                  <a:lnTo>
                    <a:pt x="5332" y="27"/>
                  </a:lnTo>
                  <a:lnTo>
                    <a:pt x="5309" y="0"/>
                  </a:lnTo>
                  <a:lnTo>
                    <a:pt x="5278" y="0"/>
                  </a:lnTo>
                  <a:lnTo>
                    <a:pt x="5301" y="27"/>
                  </a:lnTo>
                  <a:lnTo>
                    <a:pt x="5232" y="100"/>
                  </a:lnTo>
                  <a:lnTo>
                    <a:pt x="5232" y="199"/>
                  </a:lnTo>
                  <a:lnTo>
                    <a:pt x="5140" y="199"/>
                  </a:lnTo>
                  <a:lnTo>
                    <a:pt x="5140" y="199"/>
                  </a:lnTo>
                  <a:lnTo>
                    <a:pt x="5133" y="199"/>
                  </a:lnTo>
                  <a:lnTo>
                    <a:pt x="5060" y="269"/>
                  </a:lnTo>
                  <a:lnTo>
                    <a:pt x="4991" y="199"/>
                  </a:lnTo>
                  <a:lnTo>
                    <a:pt x="4983" y="199"/>
                  </a:lnTo>
                  <a:lnTo>
                    <a:pt x="4983" y="199"/>
                  </a:lnTo>
                  <a:lnTo>
                    <a:pt x="4891" y="199"/>
                  </a:lnTo>
                  <a:lnTo>
                    <a:pt x="4891" y="100"/>
                  </a:lnTo>
                  <a:lnTo>
                    <a:pt x="4818" y="27"/>
                  </a:lnTo>
                  <a:lnTo>
                    <a:pt x="4845" y="0"/>
                  </a:lnTo>
                  <a:lnTo>
                    <a:pt x="4814" y="0"/>
                  </a:lnTo>
                  <a:lnTo>
                    <a:pt x="4787" y="27"/>
                  </a:lnTo>
                  <a:lnTo>
                    <a:pt x="4868" y="107"/>
                  </a:lnTo>
                  <a:lnTo>
                    <a:pt x="4868" y="199"/>
                  </a:lnTo>
                  <a:lnTo>
                    <a:pt x="4787" y="119"/>
                  </a:lnTo>
                  <a:lnTo>
                    <a:pt x="4711" y="199"/>
                  </a:lnTo>
                  <a:lnTo>
                    <a:pt x="4711" y="107"/>
                  </a:lnTo>
                  <a:lnTo>
                    <a:pt x="4787" y="27"/>
                  </a:lnTo>
                  <a:lnTo>
                    <a:pt x="4764" y="0"/>
                  </a:lnTo>
                  <a:lnTo>
                    <a:pt x="4734" y="0"/>
                  </a:lnTo>
                  <a:lnTo>
                    <a:pt x="4757" y="27"/>
                  </a:lnTo>
                  <a:lnTo>
                    <a:pt x="4688" y="100"/>
                  </a:lnTo>
                  <a:lnTo>
                    <a:pt x="4688" y="199"/>
                  </a:lnTo>
                  <a:lnTo>
                    <a:pt x="4596" y="199"/>
                  </a:lnTo>
                  <a:lnTo>
                    <a:pt x="4596" y="199"/>
                  </a:lnTo>
                  <a:lnTo>
                    <a:pt x="4588" y="199"/>
                  </a:lnTo>
                  <a:lnTo>
                    <a:pt x="4519" y="269"/>
                  </a:lnTo>
                  <a:lnTo>
                    <a:pt x="4446" y="199"/>
                  </a:lnTo>
                  <a:lnTo>
                    <a:pt x="4438" y="199"/>
                  </a:lnTo>
                  <a:lnTo>
                    <a:pt x="4438" y="199"/>
                  </a:lnTo>
                  <a:lnTo>
                    <a:pt x="4346" y="199"/>
                  </a:lnTo>
                  <a:lnTo>
                    <a:pt x="4346" y="100"/>
                  </a:lnTo>
                  <a:lnTo>
                    <a:pt x="4277" y="27"/>
                  </a:lnTo>
                  <a:lnTo>
                    <a:pt x="4300" y="0"/>
                  </a:lnTo>
                  <a:lnTo>
                    <a:pt x="4269" y="0"/>
                  </a:lnTo>
                  <a:lnTo>
                    <a:pt x="4246" y="27"/>
                  </a:lnTo>
                  <a:lnTo>
                    <a:pt x="4323" y="107"/>
                  </a:lnTo>
                  <a:lnTo>
                    <a:pt x="4323" y="199"/>
                  </a:lnTo>
                  <a:lnTo>
                    <a:pt x="4246" y="119"/>
                  </a:lnTo>
                  <a:lnTo>
                    <a:pt x="4166" y="199"/>
                  </a:lnTo>
                  <a:lnTo>
                    <a:pt x="4166" y="107"/>
                  </a:lnTo>
                  <a:lnTo>
                    <a:pt x="4246" y="27"/>
                  </a:lnTo>
                  <a:lnTo>
                    <a:pt x="4220" y="0"/>
                  </a:lnTo>
                  <a:lnTo>
                    <a:pt x="4189" y="0"/>
                  </a:lnTo>
                  <a:lnTo>
                    <a:pt x="4216" y="27"/>
                  </a:lnTo>
                  <a:lnTo>
                    <a:pt x="4143" y="100"/>
                  </a:lnTo>
                  <a:lnTo>
                    <a:pt x="4143" y="199"/>
                  </a:lnTo>
                  <a:lnTo>
                    <a:pt x="4051" y="199"/>
                  </a:lnTo>
                  <a:lnTo>
                    <a:pt x="4051" y="199"/>
                  </a:lnTo>
                  <a:lnTo>
                    <a:pt x="4043" y="199"/>
                  </a:lnTo>
                  <a:lnTo>
                    <a:pt x="3974" y="269"/>
                  </a:lnTo>
                  <a:lnTo>
                    <a:pt x="3901" y="199"/>
                  </a:lnTo>
                  <a:lnTo>
                    <a:pt x="3894" y="199"/>
                  </a:lnTo>
                  <a:lnTo>
                    <a:pt x="3894" y="199"/>
                  </a:lnTo>
                  <a:lnTo>
                    <a:pt x="3801" y="199"/>
                  </a:lnTo>
                  <a:lnTo>
                    <a:pt x="3801" y="100"/>
                  </a:lnTo>
                  <a:lnTo>
                    <a:pt x="3732" y="27"/>
                  </a:lnTo>
                  <a:lnTo>
                    <a:pt x="3755" y="0"/>
                  </a:lnTo>
                  <a:lnTo>
                    <a:pt x="3725" y="0"/>
                  </a:lnTo>
                  <a:lnTo>
                    <a:pt x="3702" y="27"/>
                  </a:lnTo>
                  <a:lnTo>
                    <a:pt x="3778" y="107"/>
                  </a:lnTo>
                  <a:lnTo>
                    <a:pt x="3778" y="199"/>
                  </a:lnTo>
                  <a:lnTo>
                    <a:pt x="3702" y="119"/>
                  </a:lnTo>
                  <a:lnTo>
                    <a:pt x="3621" y="199"/>
                  </a:lnTo>
                  <a:lnTo>
                    <a:pt x="3621" y="107"/>
                  </a:lnTo>
                  <a:lnTo>
                    <a:pt x="3702" y="27"/>
                  </a:lnTo>
                  <a:lnTo>
                    <a:pt x="3675" y="0"/>
                  </a:lnTo>
                  <a:lnTo>
                    <a:pt x="3644" y="0"/>
                  </a:lnTo>
                  <a:lnTo>
                    <a:pt x="3671" y="27"/>
                  </a:lnTo>
                  <a:lnTo>
                    <a:pt x="3598" y="100"/>
                  </a:lnTo>
                  <a:lnTo>
                    <a:pt x="3598" y="199"/>
                  </a:lnTo>
                  <a:lnTo>
                    <a:pt x="3506" y="199"/>
                  </a:lnTo>
                  <a:lnTo>
                    <a:pt x="3506" y="199"/>
                  </a:lnTo>
                  <a:lnTo>
                    <a:pt x="3498" y="199"/>
                  </a:lnTo>
                  <a:lnTo>
                    <a:pt x="3429" y="269"/>
                  </a:lnTo>
                  <a:lnTo>
                    <a:pt x="3357" y="199"/>
                  </a:lnTo>
                  <a:lnTo>
                    <a:pt x="3349" y="199"/>
                  </a:lnTo>
                  <a:lnTo>
                    <a:pt x="3349" y="199"/>
                  </a:lnTo>
                  <a:lnTo>
                    <a:pt x="3257" y="199"/>
                  </a:lnTo>
                  <a:lnTo>
                    <a:pt x="3257" y="100"/>
                  </a:lnTo>
                  <a:lnTo>
                    <a:pt x="3188" y="27"/>
                  </a:lnTo>
                  <a:lnTo>
                    <a:pt x="3215" y="0"/>
                  </a:lnTo>
                  <a:lnTo>
                    <a:pt x="3184" y="0"/>
                  </a:lnTo>
                  <a:lnTo>
                    <a:pt x="3157" y="27"/>
                  </a:lnTo>
                  <a:lnTo>
                    <a:pt x="3234" y="107"/>
                  </a:lnTo>
                  <a:lnTo>
                    <a:pt x="3234" y="199"/>
                  </a:lnTo>
                  <a:lnTo>
                    <a:pt x="3157" y="119"/>
                  </a:lnTo>
                  <a:lnTo>
                    <a:pt x="3076" y="199"/>
                  </a:lnTo>
                  <a:lnTo>
                    <a:pt x="3076" y="107"/>
                  </a:lnTo>
                  <a:lnTo>
                    <a:pt x="3157" y="27"/>
                  </a:lnTo>
                  <a:lnTo>
                    <a:pt x="3130" y="0"/>
                  </a:lnTo>
                  <a:lnTo>
                    <a:pt x="3099" y="0"/>
                  </a:lnTo>
                  <a:lnTo>
                    <a:pt x="3126" y="27"/>
                  </a:lnTo>
                  <a:lnTo>
                    <a:pt x="3053" y="100"/>
                  </a:lnTo>
                  <a:lnTo>
                    <a:pt x="3053" y="199"/>
                  </a:lnTo>
                  <a:lnTo>
                    <a:pt x="2961" y="199"/>
                  </a:lnTo>
                  <a:lnTo>
                    <a:pt x="2961" y="199"/>
                  </a:lnTo>
                  <a:lnTo>
                    <a:pt x="2954" y="199"/>
                  </a:lnTo>
                  <a:lnTo>
                    <a:pt x="2885" y="269"/>
                  </a:lnTo>
                  <a:lnTo>
                    <a:pt x="2812" y="199"/>
                  </a:lnTo>
                  <a:lnTo>
                    <a:pt x="2804" y="199"/>
                  </a:lnTo>
                  <a:lnTo>
                    <a:pt x="2804" y="199"/>
                  </a:lnTo>
                  <a:lnTo>
                    <a:pt x="2712" y="199"/>
                  </a:lnTo>
                  <a:lnTo>
                    <a:pt x="2712" y="100"/>
                  </a:lnTo>
                  <a:lnTo>
                    <a:pt x="2643" y="27"/>
                  </a:lnTo>
                  <a:lnTo>
                    <a:pt x="2670" y="0"/>
                  </a:lnTo>
                  <a:lnTo>
                    <a:pt x="2639" y="0"/>
                  </a:lnTo>
                  <a:lnTo>
                    <a:pt x="2612" y="27"/>
                  </a:lnTo>
                  <a:lnTo>
                    <a:pt x="2689" y="107"/>
                  </a:lnTo>
                  <a:lnTo>
                    <a:pt x="2689" y="199"/>
                  </a:lnTo>
                  <a:lnTo>
                    <a:pt x="2612" y="119"/>
                  </a:lnTo>
                  <a:lnTo>
                    <a:pt x="2532" y="199"/>
                  </a:lnTo>
                  <a:lnTo>
                    <a:pt x="2532" y="107"/>
                  </a:lnTo>
                  <a:lnTo>
                    <a:pt x="2612" y="27"/>
                  </a:lnTo>
                  <a:lnTo>
                    <a:pt x="2585" y="0"/>
                  </a:lnTo>
                  <a:lnTo>
                    <a:pt x="2555" y="0"/>
                  </a:lnTo>
                  <a:lnTo>
                    <a:pt x="2582" y="27"/>
                  </a:lnTo>
                  <a:lnTo>
                    <a:pt x="2509" y="100"/>
                  </a:lnTo>
                  <a:lnTo>
                    <a:pt x="2509" y="199"/>
                  </a:lnTo>
                  <a:lnTo>
                    <a:pt x="2417" y="199"/>
                  </a:lnTo>
                  <a:lnTo>
                    <a:pt x="2417" y="199"/>
                  </a:lnTo>
                  <a:lnTo>
                    <a:pt x="2409" y="199"/>
                  </a:lnTo>
                  <a:lnTo>
                    <a:pt x="2340" y="269"/>
                  </a:lnTo>
                  <a:lnTo>
                    <a:pt x="2267" y="199"/>
                  </a:lnTo>
                  <a:lnTo>
                    <a:pt x="2259" y="199"/>
                  </a:lnTo>
                  <a:lnTo>
                    <a:pt x="2259" y="199"/>
                  </a:lnTo>
                  <a:lnTo>
                    <a:pt x="2167" y="199"/>
                  </a:lnTo>
                  <a:lnTo>
                    <a:pt x="2167" y="100"/>
                  </a:lnTo>
                  <a:lnTo>
                    <a:pt x="2098" y="27"/>
                  </a:lnTo>
                  <a:lnTo>
                    <a:pt x="2125" y="0"/>
                  </a:lnTo>
                  <a:lnTo>
                    <a:pt x="2094" y="0"/>
                  </a:lnTo>
                  <a:lnTo>
                    <a:pt x="2068" y="27"/>
                  </a:lnTo>
                  <a:lnTo>
                    <a:pt x="2144" y="107"/>
                  </a:lnTo>
                  <a:lnTo>
                    <a:pt x="2144" y="199"/>
                  </a:lnTo>
                  <a:lnTo>
                    <a:pt x="2068" y="119"/>
                  </a:lnTo>
                  <a:lnTo>
                    <a:pt x="1987" y="199"/>
                  </a:lnTo>
                  <a:lnTo>
                    <a:pt x="1987" y="107"/>
                  </a:lnTo>
                  <a:lnTo>
                    <a:pt x="2068" y="27"/>
                  </a:lnTo>
                  <a:lnTo>
                    <a:pt x="2041" y="0"/>
                  </a:lnTo>
                  <a:lnTo>
                    <a:pt x="2010" y="0"/>
                  </a:lnTo>
                  <a:lnTo>
                    <a:pt x="2037" y="27"/>
                  </a:lnTo>
                  <a:lnTo>
                    <a:pt x="1964" y="100"/>
                  </a:lnTo>
                  <a:lnTo>
                    <a:pt x="1964" y="199"/>
                  </a:lnTo>
                  <a:lnTo>
                    <a:pt x="1872" y="199"/>
                  </a:lnTo>
                  <a:lnTo>
                    <a:pt x="1872" y="199"/>
                  </a:lnTo>
                  <a:lnTo>
                    <a:pt x="1864" y="199"/>
                  </a:lnTo>
                  <a:lnTo>
                    <a:pt x="1795" y="269"/>
                  </a:lnTo>
                  <a:lnTo>
                    <a:pt x="1722" y="199"/>
                  </a:lnTo>
                  <a:lnTo>
                    <a:pt x="1715" y="199"/>
                  </a:lnTo>
                  <a:lnTo>
                    <a:pt x="1715" y="199"/>
                  </a:lnTo>
                  <a:lnTo>
                    <a:pt x="1623" y="199"/>
                  </a:lnTo>
                  <a:lnTo>
                    <a:pt x="1623" y="100"/>
                  </a:lnTo>
                  <a:lnTo>
                    <a:pt x="1554" y="27"/>
                  </a:lnTo>
                  <a:lnTo>
                    <a:pt x="1580" y="0"/>
                  </a:lnTo>
                  <a:lnTo>
                    <a:pt x="1550" y="0"/>
                  </a:lnTo>
                  <a:lnTo>
                    <a:pt x="1523" y="27"/>
                  </a:lnTo>
                  <a:lnTo>
                    <a:pt x="1603" y="107"/>
                  </a:lnTo>
                  <a:lnTo>
                    <a:pt x="1603" y="199"/>
                  </a:lnTo>
                  <a:lnTo>
                    <a:pt x="1523" y="119"/>
                  </a:lnTo>
                  <a:lnTo>
                    <a:pt x="1442" y="199"/>
                  </a:lnTo>
                  <a:lnTo>
                    <a:pt x="1442" y="107"/>
                  </a:lnTo>
                  <a:lnTo>
                    <a:pt x="1523" y="27"/>
                  </a:lnTo>
                  <a:lnTo>
                    <a:pt x="1496" y="0"/>
                  </a:lnTo>
                  <a:lnTo>
                    <a:pt x="1465" y="0"/>
                  </a:lnTo>
                  <a:lnTo>
                    <a:pt x="1492" y="27"/>
                  </a:lnTo>
                  <a:lnTo>
                    <a:pt x="1419" y="100"/>
                  </a:lnTo>
                  <a:lnTo>
                    <a:pt x="1419" y="199"/>
                  </a:lnTo>
                  <a:lnTo>
                    <a:pt x="1331" y="199"/>
                  </a:lnTo>
                  <a:lnTo>
                    <a:pt x="1331" y="199"/>
                  </a:lnTo>
                  <a:lnTo>
                    <a:pt x="1320" y="199"/>
                  </a:lnTo>
                  <a:lnTo>
                    <a:pt x="1251" y="269"/>
                  </a:lnTo>
                  <a:lnTo>
                    <a:pt x="1178" y="199"/>
                  </a:lnTo>
                  <a:lnTo>
                    <a:pt x="1170" y="199"/>
                  </a:lnTo>
                  <a:lnTo>
                    <a:pt x="1170" y="199"/>
                  </a:lnTo>
                  <a:lnTo>
                    <a:pt x="1078" y="199"/>
                  </a:lnTo>
                  <a:lnTo>
                    <a:pt x="1078" y="100"/>
                  </a:lnTo>
                  <a:lnTo>
                    <a:pt x="1009" y="27"/>
                  </a:lnTo>
                  <a:lnTo>
                    <a:pt x="1036" y="0"/>
                  </a:lnTo>
                  <a:lnTo>
                    <a:pt x="1005" y="0"/>
                  </a:lnTo>
                  <a:lnTo>
                    <a:pt x="978" y="27"/>
                  </a:lnTo>
                  <a:lnTo>
                    <a:pt x="1059" y="107"/>
                  </a:lnTo>
                  <a:lnTo>
                    <a:pt x="1059" y="199"/>
                  </a:lnTo>
                  <a:lnTo>
                    <a:pt x="978" y="119"/>
                  </a:lnTo>
                  <a:lnTo>
                    <a:pt x="898" y="199"/>
                  </a:lnTo>
                  <a:lnTo>
                    <a:pt x="898" y="107"/>
                  </a:lnTo>
                  <a:lnTo>
                    <a:pt x="978" y="27"/>
                  </a:lnTo>
                  <a:lnTo>
                    <a:pt x="951" y="0"/>
                  </a:lnTo>
                  <a:lnTo>
                    <a:pt x="921" y="0"/>
                  </a:lnTo>
                  <a:lnTo>
                    <a:pt x="947" y="27"/>
                  </a:lnTo>
                  <a:lnTo>
                    <a:pt x="875" y="100"/>
                  </a:lnTo>
                  <a:lnTo>
                    <a:pt x="875" y="199"/>
                  </a:lnTo>
                  <a:lnTo>
                    <a:pt x="786" y="199"/>
                  </a:lnTo>
                  <a:lnTo>
                    <a:pt x="786" y="199"/>
                  </a:lnTo>
                  <a:lnTo>
                    <a:pt x="775" y="199"/>
                  </a:lnTo>
                  <a:lnTo>
                    <a:pt x="706" y="269"/>
                  </a:lnTo>
                  <a:lnTo>
                    <a:pt x="633" y="199"/>
                  </a:lnTo>
                  <a:lnTo>
                    <a:pt x="625" y="199"/>
                  </a:lnTo>
                  <a:lnTo>
                    <a:pt x="625" y="199"/>
                  </a:lnTo>
                  <a:lnTo>
                    <a:pt x="533" y="199"/>
                  </a:lnTo>
                  <a:lnTo>
                    <a:pt x="533" y="100"/>
                  </a:lnTo>
                  <a:lnTo>
                    <a:pt x="464" y="27"/>
                  </a:lnTo>
                  <a:lnTo>
                    <a:pt x="491" y="0"/>
                  </a:lnTo>
                  <a:lnTo>
                    <a:pt x="460" y="0"/>
                  </a:lnTo>
                  <a:lnTo>
                    <a:pt x="433" y="27"/>
                  </a:lnTo>
                  <a:lnTo>
                    <a:pt x="514" y="107"/>
                  </a:lnTo>
                  <a:lnTo>
                    <a:pt x="514" y="199"/>
                  </a:lnTo>
                  <a:lnTo>
                    <a:pt x="433" y="119"/>
                  </a:lnTo>
                  <a:lnTo>
                    <a:pt x="353" y="199"/>
                  </a:lnTo>
                  <a:lnTo>
                    <a:pt x="353" y="107"/>
                  </a:lnTo>
                  <a:lnTo>
                    <a:pt x="433" y="27"/>
                  </a:lnTo>
                  <a:lnTo>
                    <a:pt x="407" y="0"/>
                  </a:lnTo>
                  <a:lnTo>
                    <a:pt x="376" y="0"/>
                  </a:lnTo>
                  <a:lnTo>
                    <a:pt x="403" y="27"/>
                  </a:lnTo>
                  <a:lnTo>
                    <a:pt x="330" y="100"/>
                  </a:lnTo>
                  <a:close/>
                  <a:moveTo>
                    <a:pt x="242" y="560"/>
                  </a:moveTo>
                  <a:lnTo>
                    <a:pt x="161" y="484"/>
                  </a:lnTo>
                  <a:lnTo>
                    <a:pt x="81" y="560"/>
                  </a:lnTo>
                  <a:lnTo>
                    <a:pt x="81" y="472"/>
                  </a:lnTo>
                  <a:lnTo>
                    <a:pt x="161" y="391"/>
                  </a:lnTo>
                  <a:lnTo>
                    <a:pt x="81" y="311"/>
                  </a:lnTo>
                  <a:lnTo>
                    <a:pt x="81" y="219"/>
                  </a:lnTo>
                  <a:lnTo>
                    <a:pt x="161" y="299"/>
                  </a:lnTo>
                  <a:lnTo>
                    <a:pt x="242" y="219"/>
                  </a:lnTo>
                  <a:lnTo>
                    <a:pt x="242" y="311"/>
                  </a:lnTo>
                  <a:lnTo>
                    <a:pt x="161" y="391"/>
                  </a:lnTo>
                  <a:lnTo>
                    <a:pt x="242" y="472"/>
                  </a:lnTo>
                  <a:lnTo>
                    <a:pt x="242" y="560"/>
                  </a:lnTo>
                  <a:close/>
                  <a:moveTo>
                    <a:pt x="353" y="833"/>
                  </a:moveTo>
                  <a:lnTo>
                    <a:pt x="433" y="756"/>
                  </a:lnTo>
                  <a:lnTo>
                    <a:pt x="353" y="676"/>
                  </a:lnTo>
                  <a:lnTo>
                    <a:pt x="353" y="583"/>
                  </a:lnTo>
                  <a:lnTo>
                    <a:pt x="433" y="664"/>
                  </a:lnTo>
                  <a:lnTo>
                    <a:pt x="514" y="583"/>
                  </a:lnTo>
                  <a:lnTo>
                    <a:pt x="514" y="676"/>
                  </a:lnTo>
                  <a:lnTo>
                    <a:pt x="433" y="756"/>
                  </a:lnTo>
                  <a:lnTo>
                    <a:pt x="514" y="833"/>
                  </a:lnTo>
                  <a:lnTo>
                    <a:pt x="514" y="925"/>
                  </a:lnTo>
                  <a:lnTo>
                    <a:pt x="433" y="845"/>
                  </a:lnTo>
                  <a:lnTo>
                    <a:pt x="353" y="925"/>
                  </a:lnTo>
                  <a:lnTo>
                    <a:pt x="353" y="833"/>
                  </a:lnTo>
                  <a:close/>
                  <a:moveTo>
                    <a:pt x="947" y="756"/>
                  </a:moveTo>
                  <a:lnTo>
                    <a:pt x="875" y="825"/>
                  </a:lnTo>
                  <a:lnTo>
                    <a:pt x="875" y="925"/>
                  </a:lnTo>
                  <a:lnTo>
                    <a:pt x="786" y="925"/>
                  </a:lnTo>
                  <a:lnTo>
                    <a:pt x="786" y="925"/>
                  </a:lnTo>
                  <a:lnTo>
                    <a:pt x="775" y="925"/>
                  </a:lnTo>
                  <a:lnTo>
                    <a:pt x="706" y="998"/>
                  </a:lnTo>
                  <a:lnTo>
                    <a:pt x="633" y="925"/>
                  </a:lnTo>
                  <a:lnTo>
                    <a:pt x="625" y="925"/>
                  </a:lnTo>
                  <a:lnTo>
                    <a:pt x="625" y="925"/>
                  </a:lnTo>
                  <a:lnTo>
                    <a:pt x="533" y="925"/>
                  </a:lnTo>
                  <a:lnTo>
                    <a:pt x="533" y="825"/>
                  </a:lnTo>
                  <a:lnTo>
                    <a:pt x="464" y="756"/>
                  </a:lnTo>
                  <a:lnTo>
                    <a:pt x="533" y="683"/>
                  </a:lnTo>
                  <a:lnTo>
                    <a:pt x="533" y="583"/>
                  </a:lnTo>
                  <a:lnTo>
                    <a:pt x="633" y="583"/>
                  </a:lnTo>
                  <a:lnTo>
                    <a:pt x="706" y="514"/>
                  </a:lnTo>
                  <a:lnTo>
                    <a:pt x="775" y="583"/>
                  </a:lnTo>
                  <a:lnTo>
                    <a:pt x="875" y="583"/>
                  </a:lnTo>
                  <a:lnTo>
                    <a:pt x="875" y="683"/>
                  </a:lnTo>
                  <a:lnTo>
                    <a:pt x="947" y="756"/>
                  </a:lnTo>
                  <a:close/>
                  <a:moveTo>
                    <a:pt x="1492" y="756"/>
                  </a:moveTo>
                  <a:lnTo>
                    <a:pt x="1419" y="825"/>
                  </a:lnTo>
                  <a:lnTo>
                    <a:pt x="1419" y="925"/>
                  </a:lnTo>
                  <a:lnTo>
                    <a:pt x="1331" y="925"/>
                  </a:lnTo>
                  <a:lnTo>
                    <a:pt x="1331" y="925"/>
                  </a:lnTo>
                  <a:lnTo>
                    <a:pt x="1320" y="925"/>
                  </a:lnTo>
                  <a:lnTo>
                    <a:pt x="1251" y="998"/>
                  </a:lnTo>
                  <a:lnTo>
                    <a:pt x="1178" y="925"/>
                  </a:lnTo>
                  <a:lnTo>
                    <a:pt x="1170" y="925"/>
                  </a:lnTo>
                  <a:lnTo>
                    <a:pt x="1170" y="925"/>
                  </a:lnTo>
                  <a:lnTo>
                    <a:pt x="1078" y="925"/>
                  </a:lnTo>
                  <a:lnTo>
                    <a:pt x="1078" y="825"/>
                  </a:lnTo>
                  <a:lnTo>
                    <a:pt x="1009" y="756"/>
                  </a:lnTo>
                  <a:lnTo>
                    <a:pt x="1078" y="683"/>
                  </a:lnTo>
                  <a:lnTo>
                    <a:pt x="1078" y="583"/>
                  </a:lnTo>
                  <a:lnTo>
                    <a:pt x="1178" y="583"/>
                  </a:lnTo>
                  <a:lnTo>
                    <a:pt x="1251" y="514"/>
                  </a:lnTo>
                  <a:lnTo>
                    <a:pt x="1320" y="583"/>
                  </a:lnTo>
                  <a:lnTo>
                    <a:pt x="1419" y="583"/>
                  </a:lnTo>
                  <a:lnTo>
                    <a:pt x="1419" y="683"/>
                  </a:lnTo>
                  <a:lnTo>
                    <a:pt x="1492" y="756"/>
                  </a:lnTo>
                  <a:close/>
                  <a:moveTo>
                    <a:pt x="2037" y="756"/>
                  </a:moveTo>
                  <a:lnTo>
                    <a:pt x="1964" y="825"/>
                  </a:lnTo>
                  <a:lnTo>
                    <a:pt x="1964" y="925"/>
                  </a:lnTo>
                  <a:lnTo>
                    <a:pt x="1872" y="925"/>
                  </a:lnTo>
                  <a:lnTo>
                    <a:pt x="1872" y="925"/>
                  </a:lnTo>
                  <a:lnTo>
                    <a:pt x="1864" y="925"/>
                  </a:lnTo>
                  <a:lnTo>
                    <a:pt x="1795" y="998"/>
                  </a:lnTo>
                  <a:lnTo>
                    <a:pt x="1722" y="925"/>
                  </a:lnTo>
                  <a:lnTo>
                    <a:pt x="1715" y="925"/>
                  </a:lnTo>
                  <a:lnTo>
                    <a:pt x="1715" y="925"/>
                  </a:lnTo>
                  <a:lnTo>
                    <a:pt x="1623" y="925"/>
                  </a:lnTo>
                  <a:lnTo>
                    <a:pt x="1623" y="825"/>
                  </a:lnTo>
                  <a:lnTo>
                    <a:pt x="1554" y="756"/>
                  </a:lnTo>
                  <a:lnTo>
                    <a:pt x="1623" y="683"/>
                  </a:lnTo>
                  <a:lnTo>
                    <a:pt x="1623" y="583"/>
                  </a:lnTo>
                  <a:lnTo>
                    <a:pt x="1722" y="583"/>
                  </a:lnTo>
                  <a:lnTo>
                    <a:pt x="1795" y="514"/>
                  </a:lnTo>
                  <a:lnTo>
                    <a:pt x="1864" y="583"/>
                  </a:lnTo>
                  <a:lnTo>
                    <a:pt x="1964" y="583"/>
                  </a:lnTo>
                  <a:lnTo>
                    <a:pt x="1964" y="683"/>
                  </a:lnTo>
                  <a:lnTo>
                    <a:pt x="2037" y="756"/>
                  </a:lnTo>
                  <a:close/>
                  <a:moveTo>
                    <a:pt x="2582" y="756"/>
                  </a:moveTo>
                  <a:lnTo>
                    <a:pt x="2509" y="825"/>
                  </a:lnTo>
                  <a:lnTo>
                    <a:pt x="2509" y="925"/>
                  </a:lnTo>
                  <a:lnTo>
                    <a:pt x="2417" y="925"/>
                  </a:lnTo>
                  <a:lnTo>
                    <a:pt x="2417" y="925"/>
                  </a:lnTo>
                  <a:lnTo>
                    <a:pt x="2409" y="925"/>
                  </a:lnTo>
                  <a:lnTo>
                    <a:pt x="2340" y="998"/>
                  </a:lnTo>
                  <a:lnTo>
                    <a:pt x="2267" y="925"/>
                  </a:lnTo>
                  <a:lnTo>
                    <a:pt x="2259" y="925"/>
                  </a:lnTo>
                  <a:lnTo>
                    <a:pt x="2259" y="925"/>
                  </a:lnTo>
                  <a:lnTo>
                    <a:pt x="2167" y="925"/>
                  </a:lnTo>
                  <a:lnTo>
                    <a:pt x="2167" y="825"/>
                  </a:lnTo>
                  <a:lnTo>
                    <a:pt x="2098" y="756"/>
                  </a:lnTo>
                  <a:lnTo>
                    <a:pt x="2167" y="683"/>
                  </a:lnTo>
                  <a:lnTo>
                    <a:pt x="2167" y="583"/>
                  </a:lnTo>
                  <a:lnTo>
                    <a:pt x="2267" y="583"/>
                  </a:lnTo>
                  <a:lnTo>
                    <a:pt x="2340" y="514"/>
                  </a:lnTo>
                  <a:lnTo>
                    <a:pt x="2409" y="583"/>
                  </a:lnTo>
                  <a:lnTo>
                    <a:pt x="2509" y="583"/>
                  </a:lnTo>
                  <a:lnTo>
                    <a:pt x="2509" y="683"/>
                  </a:lnTo>
                  <a:lnTo>
                    <a:pt x="2582" y="756"/>
                  </a:lnTo>
                  <a:close/>
                  <a:moveTo>
                    <a:pt x="3126" y="756"/>
                  </a:moveTo>
                  <a:lnTo>
                    <a:pt x="3053" y="825"/>
                  </a:lnTo>
                  <a:lnTo>
                    <a:pt x="3053" y="925"/>
                  </a:lnTo>
                  <a:lnTo>
                    <a:pt x="2961" y="925"/>
                  </a:lnTo>
                  <a:lnTo>
                    <a:pt x="2961" y="925"/>
                  </a:lnTo>
                  <a:lnTo>
                    <a:pt x="2954" y="925"/>
                  </a:lnTo>
                  <a:lnTo>
                    <a:pt x="2885" y="998"/>
                  </a:lnTo>
                  <a:lnTo>
                    <a:pt x="2812" y="925"/>
                  </a:lnTo>
                  <a:lnTo>
                    <a:pt x="2804" y="925"/>
                  </a:lnTo>
                  <a:lnTo>
                    <a:pt x="2804" y="925"/>
                  </a:lnTo>
                  <a:lnTo>
                    <a:pt x="2712" y="925"/>
                  </a:lnTo>
                  <a:lnTo>
                    <a:pt x="2712" y="825"/>
                  </a:lnTo>
                  <a:lnTo>
                    <a:pt x="2643" y="756"/>
                  </a:lnTo>
                  <a:lnTo>
                    <a:pt x="2712" y="683"/>
                  </a:lnTo>
                  <a:lnTo>
                    <a:pt x="2712" y="583"/>
                  </a:lnTo>
                  <a:lnTo>
                    <a:pt x="2812" y="583"/>
                  </a:lnTo>
                  <a:lnTo>
                    <a:pt x="2885" y="514"/>
                  </a:lnTo>
                  <a:lnTo>
                    <a:pt x="2954" y="583"/>
                  </a:lnTo>
                  <a:lnTo>
                    <a:pt x="3053" y="583"/>
                  </a:lnTo>
                  <a:lnTo>
                    <a:pt x="3053" y="683"/>
                  </a:lnTo>
                  <a:lnTo>
                    <a:pt x="3126" y="756"/>
                  </a:lnTo>
                  <a:close/>
                  <a:moveTo>
                    <a:pt x="3671" y="756"/>
                  </a:moveTo>
                  <a:lnTo>
                    <a:pt x="3598" y="825"/>
                  </a:lnTo>
                  <a:lnTo>
                    <a:pt x="3598" y="925"/>
                  </a:lnTo>
                  <a:lnTo>
                    <a:pt x="3506" y="925"/>
                  </a:lnTo>
                  <a:lnTo>
                    <a:pt x="3506" y="925"/>
                  </a:lnTo>
                  <a:lnTo>
                    <a:pt x="3498" y="925"/>
                  </a:lnTo>
                  <a:lnTo>
                    <a:pt x="3429" y="998"/>
                  </a:lnTo>
                  <a:lnTo>
                    <a:pt x="3357" y="925"/>
                  </a:lnTo>
                  <a:lnTo>
                    <a:pt x="3349" y="925"/>
                  </a:lnTo>
                  <a:lnTo>
                    <a:pt x="3349" y="925"/>
                  </a:lnTo>
                  <a:lnTo>
                    <a:pt x="3257" y="925"/>
                  </a:lnTo>
                  <a:lnTo>
                    <a:pt x="3257" y="825"/>
                  </a:lnTo>
                  <a:lnTo>
                    <a:pt x="3188" y="756"/>
                  </a:lnTo>
                  <a:lnTo>
                    <a:pt x="3257" y="683"/>
                  </a:lnTo>
                  <a:lnTo>
                    <a:pt x="3257" y="583"/>
                  </a:lnTo>
                  <a:lnTo>
                    <a:pt x="3357" y="583"/>
                  </a:lnTo>
                  <a:lnTo>
                    <a:pt x="3429" y="514"/>
                  </a:lnTo>
                  <a:lnTo>
                    <a:pt x="3498" y="583"/>
                  </a:lnTo>
                  <a:lnTo>
                    <a:pt x="3598" y="583"/>
                  </a:lnTo>
                  <a:lnTo>
                    <a:pt x="3598" y="683"/>
                  </a:lnTo>
                  <a:lnTo>
                    <a:pt x="3671" y="756"/>
                  </a:lnTo>
                  <a:close/>
                  <a:moveTo>
                    <a:pt x="4216" y="756"/>
                  </a:moveTo>
                  <a:lnTo>
                    <a:pt x="4143" y="825"/>
                  </a:lnTo>
                  <a:lnTo>
                    <a:pt x="4143" y="925"/>
                  </a:lnTo>
                  <a:lnTo>
                    <a:pt x="4051" y="925"/>
                  </a:lnTo>
                  <a:lnTo>
                    <a:pt x="4051" y="925"/>
                  </a:lnTo>
                  <a:lnTo>
                    <a:pt x="4043" y="925"/>
                  </a:lnTo>
                  <a:lnTo>
                    <a:pt x="3974" y="998"/>
                  </a:lnTo>
                  <a:lnTo>
                    <a:pt x="3901" y="925"/>
                  </a:lnTo>
                  <a:lnTo>
                    <a:pt x="3894" y="925"/>
                  </a:lnTo>
                  <a:lnTo>
                    <a:pt x="3894" y="925"/>
                  </a:lnTo>
                  <a:lnTo>
                    <a:pt x="3801" y="925"/>
                  </a:lnTo>
                  <a:lnTo>
                    <a:pt x="3801" y="825"/>
                  </a:lnTo>
                  <a:lnTo>
                    <a:pt x="3732" y="756"/>
                  </a:lnTo>
                  <a:lnTo>
                    <a:pt x="3801" y="683"/>
                  </a:lnTo>
                  <a:lnTo>
                    <a:pt x="3801" y="583"/>
                  </a:lnTo>
                  <a:lnTo>
                    <a:pt x="3901" y="583"/>
                  </a:lnTo>
                  <a:lnTo>
                    <a:pt x="3974" y="514"/>
                  </a:lnTo>
                  <a:lnTo>
                    <a:pt x="4043" y="583"/>
                  </a:lnTo>
                  <a:lnTo>
                    <a:pt x="4143" y="583"/>
                  </a:lnTo>
                  <a:lnTo>
                    <a:pt x="4143" y="683"/>
                  </a:lnTo>
                  <a:lnTo>
                    <a:pt x="4216" y="756"/>
                  </a:lnTo>
                  <a:close/>
                  <a:moveTo>
                    <a:pt x="4757" y="756"/>
                  </a:moveTo>
                  <a:lnTo>
                    <a:pt x="4688" y="825"/>
                  </a:lnTo>
                  <a:lnTo>
                    <a:pt x="4688" y="925"/>
                  </a:lnTo>
                  <a:lnTo>
                    <a:pt x="4596" y="925"/>
                  </a:lnTo>
                  <a:lnTo>
                    <a:pt x="4596" y="925"/>
                  </a:lnTo>
                  <a:lnTo>
                    <a:pt x="4588" y="925"/>
                  </a:lnTo>
                  <a:lnTo>
                    <a:pt x="4519" y="998"/>
                  </a:lnTo>
                  <a:lnTo>
                    <a:pt x="4446" y="925"/>
                  </a:lnTo>
                  <a:lnTo>
                    <a:pt x="4438" y="925"/>
                  </a:lnTo>
                  <a:lnTo>
                    <a:pt x="4438" y="925"/>
                  </a:lnTo>
                  <a:lnTo>
                    <a:pt x="4346" y="925"/>
                  </a:lnTo>
                  <a:lnTo>
                    <a:pt x="4346" y="825"/>
                  </a:lnTo>
                  <a:lnTo>
                    <a:pt x="4277" y="756"/>
                  </a:lnTo>
                  <a:lnTo>
                    <a:pt x="4346" y="683"/>
                  </a:lnTo>
                  <a:lnTo>
                    <a:pt x="4346" y="583"/>
                  </a:lnTo>
                  <a:lnTo>
                    <a:pt x="4446" y="583"/>
                  </a:lnTo>
                  <a:lnTo>
                    <a:pt x="4519" y="514"/>
                  </a:lnTo>
                  <a:lnTo>
                    <a:pt x="4588" y="583"/>
                  </a:lnTo>
                  <a:lnTo>
                    <a:pt x="4688" y="583"/>
                  </a:lnTo>
                  <a:lnTo>
                    <a:pt x="4688" y="683"/>
                  </a:lnTo>
                  <a:lnTo>
                    <a:pt x="4757" y="756"/>
                  </a:lnTo>
                  <a:close/>
                  <a:moveTo>
                    <a:pt x="5301" y="756"/>
                  </a:moveTo>
                  <a:lnTo>
                    <a:pt x="5232" y="825"/>
                  </a:lnTo>
                  <a:lnTo>
                    <a:pt x="5232" y="925"/>
                  </a:lnTo>
                  <a:lnTo>
                    <a:pt x="5140" y="925"/>
                  </a:lnTo>
                  <a:lnTo>
                    <a:pt x="5140" y="925"/>
                  </a:lnTo>
                  <a:lnTo>
                    <a:pt x="5133" y="925"/>
                  </a:lnTo>
                  <a:lnTo>
                    <a:pt x="5060" y="998"/>
                  </a:lnTo>
                  <a:lnTo>
                    <a:pt x="4991" y="925"/>
                  </a:lnTo>
                  <a:lnTo>
                    <a:pt x="4983" y="925"/>
                  </a:lnTo>
                  <a:lnTo>
                    <a:pt x="4983" y="925"/>
                  </a:lnTo>
                  <a:lnTo>
                    <a:pt x="4891" y="925"/>
                  </a:lnTo>
                  <a:lnTo>
                    <a:pt x="4891" y="825"/>
                  </a:lnTo>
                  <a:lnTo>
                    <a:pt x="4818" y="756"/>
                  </a:lnTo>
                  <a:lnTo>
                    <a:pt x="4891" y="683"/>
                  </a:lnTo>
                  <a:lnTo>
                    <a:pt x="4891" y="583"/>
                  </a:lnTo>
                  <a:lnTo>
                    <a:pt x="4991" y="583"/>
                  </a:lnTo>
                  <a:lnTo>
                    <a:pt x="5060" y="514"/>
                  </a:lnTo>
                  <a:lnTo>
                    <a:pt x="5133" y="583"/>
                  </a:lnTo>
                  <a:lnTo>
                    <a:pt x="5232" y="583"/>
                  </a:lnTo>
                  <a:lnTo>
                    <a:pt x="5232" y="683"/>
                  </a:lnTo>
                  <a:lnTo>
                    <a:pt x="5301" y="756"/>
                  </a:lnTo>
                  <a:close/>
                  <a:moveTo>
                    <a:pt x="5846" y="756"/>
                  </a:moveTo>
                  <a:lnTo>
                    <a:pt x="5777" y="825"/>
                  </a:lnTo>
                  <a:lnTo>
                    <a:pt x="5777" y="925"/>
                  </a:lnTo>
                  <a:lnTo>
                    <a:pt x="5685" y="925"/>
                  </a:lnTo>
                  <a:lnTo>
                    <a:pt x="5685" y="925"/>
                  </a:lnTo>
                  <a:lnTo>
                    <a:pt x="5677" y="925"/>
                  </a:lnTo>
                  <a:lnTo>
                    <a:pt x="5604" y="998"/>
                  </a:lnTo>
                  <a:lnTo>
                    <a:pt x="5535" y="925"/>
                  </a:lnTo>
                  <a:lnTo>
                    <a:pt x="5528" y="925"/>
                  </a:lnTo>
                  <a:lnTo>
                    <a:pt x="5528" y="925"/>
                  </a:lnTo>
                  <a:lnTo>
                    <a:pt x="5436" y="925"/>
                  </a:lnTo>
                  <a:lnTo>
                    <a:pt x="5436" y="825"/>
                  </a:lnTo>
                  <a:lnTo>
                    <a:pt x="5363" y="756"/>
                  </a:lnTo>
                  <a:lnTo>
                    <a:pt x="5436" y="683"/>
                  </a:lnTo>
                  <a:lnTo>
                    <a:pt x="5436" y="583"/>
                  </a:lnTo>
                  <a:lnTo>
                    <a:pt x="5535" y="583"/>
                  </a:lnTo>
                  <a:lnTo>
                    <a:pt x="5604" y="514"/>
                  </a:lnTo>
                  <a:lnTo>
                    <a:pt x="5677" y="583"/>
                  </a:lnTo>
                  <a:lnTo>
                    <a:pt x="5777" y="583"/>
                  </a:lnTo>
                  <a:lnTo>
                    <a:pt x="5777" y="683"/>
                  </a:lnTo>
                  <a:lnTo>
                    <a:pt x="5846" y="756"/>
                  </a:lnTo>
                  <a:close/>
                  <a:moveTo>
                    <a:pt x="6391" y="756"/>
                  </a:moveTo>
                  <a:lnTo>
                    <a:pt x="6322" y="825"/>
                  </a:lnTo>
                  <a:lnTo>
                    <a:pt x="6322" y="925"/>
                  </a:lnTo>
                  <a:lnTo>
                    <a:pt x="6230" y="925"/>
                  </a:lnTo>
                  <a:lnTo>
                    <a:pt x="6230" y="925"/>
                  </a:lnTo>
                  <a:lnTo>
                    <a:pt x="6222" y="925"/>
                  </a:lnTo>
                  <a:lnTo>
                    <a:pt x="6149" y="998"/>
                  </a:lnTo>
                  <a:lnTo>
                    <a:pt x="6080" y="925"/>
                  </a:lnTo>
                  <a:lnTo>
                    <a:pt x="6072" y="925"/>
                  </a:lnTo>
                  <a:lnTo>
                    <a:pt x="6072" y="925"/>
                  </a:lnTo>
                  <a:lnTo>
                    <a:pt x="5980" y="925"/>
                  </a:lnTo>
                  <a:lnTo>
                    <a:pt x="5980" y="825"/>
                  </a:lnTo>
                  <a:lnTo>
                    <a:pt x="5907" y="756"/>
                  </a:lnTo>
                  <a:lnTo>
                    <a:pt x="5980" y="683"/>
                  </a:lnTo>
                  <a:lnTo>
                    <a:pt x="5980" y="583"/>
                  </a:lnTo>
                  <a:lnTo>
                    <a:pt x="6080" y="583"/>
                  </a:lnTo>
                  <a:lnTo>
                    <a:pt x="6149" y="514"/>
                  </a:lnTo>
                  <a:lnTo>
                    <a:pt x="6222" y="583"/>
                  </a:lnTo>
                  <a:lnTo>
                    <a:pt x="6322" y="583"/>
                  </a:lnTo>
                  <a:lnTo>
                    <a:pt x="6322" y="683"/>
                  </a:lnTo>
                  <a:lnTo>
                    <a:pt x="6391" y="756"/>
                  </a:lnTo>
                  <a:close/>
                  <a:moveTo>
                    <a:pt x="6936" y="756"/>
                  </a:moveTo>
                  <a:lnTo>
                    <a:pt x="6866" y="825"/>
                  </a:lnTo>
                  <a:lnTo>
                    <a:pt x="6866" y="925"/>
                  </a:lnTo>
                  <a:lnTo>
                    <a:pt x="6774" y="925"/>
                  </a:lnTo>
                  <a:lnTo>
                    <a:pt x="6774" y="925"/>
                  </a:lnTo>
                  <a:lnTo>
                    <a:pt x="6767" y="925"/>
                  </a:lnTo>
                  <a:lnTo>
                    <a:pt x="6694" y="998"/>
                  </a:lnTo>
                  <a:lnTo>
                    <a:pt x="6625" y="925"/>
                  </a:lnTo>
                  <a:lnTo>
                    <a:pt x="6617" y="925"/>
                  </a:lnTo>
                  <a:lnTo>
                    <a:pt x="6617" y="925"/>
                  </a:lnTo>
                  <a:lnTo>
                    <a:pt x="6525" y="925"/>
                  </a:lnTo>
                  <a:lnTo>
                    <a:pt x="6525" y="825"/>
                  </a:lnTo>
                  <a:lnTo>
                    <a:pt x="6452" y="756"/>
                  </a:lnTo>
                  <a:lnTo>
                    <a:pt x="6525" y="683"/>
                  </a:lnTo>
                  <a:lnTo>
                    <a:pt x="6525" y="583"/>
                  </a:lnTo>
                  <a:lnTo>
                    <a:pt x="6625" y="583"/>
                  </a:lnTo>
                  <a:lnTo>
                    <a:pt x="6694" y="514"/>
                  </a:lnTo>
                  <a:lnTo>
                    <a:pt x="6767" y="583"/>
                  </a:lnTo>
                  <a:lnTo>
                    <a:pt x="6866" y="583"/>
                  </a:lnTo>
                  <a:lnTo>
                    <a:pt x="6866" y="683"/>
                  </a:lnTo>
                  <a:lnTo>
                    <a:pt x="6936" y="756"/>
                  </a:lnTo>
                  <a:close/>
                  <a:moveTo>
                    <a:pt x="7208" y="1117"/>
                  </a:moveTo>
                  <a:lnTo>
                    <a:pt x="7139" y="1190"/>
                  </a:lnTo>
                  <a:lnTo>
                    <a:pt x="7139" y="1290"/>
                  </a:lnTo>
                  <a:lnTo>
                    <a:pt x="7039" y="1290"/>
                  </a:lnTo>
                  <a:lnTo>
                    <a:pt x="6966" y="1359"/>
                  </a:lnTo>
                  <a:lnTo>
                    <a:pt x="6897" y="1290"/>
                  </a:lnTo>
                  <a:lnTo>
                    <a:pt x="6797" y="1290"/>
                  </a:lnTo>
                  <a:lnTo>
                    <a:pt x="6797" y="1190"/>
                  </a:lnTo>
                  <a:lnTo>
                    <a:pt x="6725" y="1117"/>
                  </a:lnTo>
                  <a:lnTo>
                    <a:pt x="6797" y="1048"/>
                  </a:lnTo>
                  <a:lnTo>
                    <a:pt x="6797" y="948"/>
                  </a:lnTo>
                  <a:lnTo>
                    <a:pt x="6890" y="948"/>
                  </a:lnTo>
                  <a:lnTo>
                    <a:pt x="6890" y="948"/>
                  </a:lnTo>
                  <a:lnTo>
                    <a:pt x="6897" y="948"/>
                  </a:lnTo>
                  <a:lnTo>
                    <a:pt x="6966" y="875"/>
                  </a:lnTo>
                  <a:lnTo>
                    <a:pt x="7039" y="948"/>
                  </a:lnTo>
                  <a:lnTo>
                    <a:pt x="7047" y="948"/>
                  </a:lnTo>
                  <a:lnTo>
                    <a:pt x="7047" y="948"/>
                  </a:lnTo>
                  <a:lnTo>
                    <a:pt x="7139" y="948"/>
                  </a:lnTo>
                  <a:lnTo>
                    <a:pt x="7139" y="1048"/>
                  </a:lnTo>
                  <a:lnTo>
                    <a:pt x="7208" y="1117"/>
                  </a:lnTo>
                  <a:close/>
                  <a:moveTo>
                    <a:pt x="7208" y="1847"/>
                  </a:moveTo>
                  <a:lnTo>
                    <a:pt x="7139" y="1916"/>
                  </a:lnTo>
                  <a:lnTo>
                    <a:pt x="7139" y="2016"/>
                  </a:lnTo>
                  <a:lnTo>
                    <a:pt x="7039" y="2016"/>
                  </a:lnTo>
                  <a:lnTo>
                    <a:pt x="6966" y="2089"/>
                  </a:lnTo>
                  <a:lnTo>
                    <a:pt x="6897" y="2016"/>
                  </a:lnTo>
                  <a:lnTo>
                    <a:pt x="6797" y="2016"/>
                  </a:lnTo>
                  <a:lnTo>
                    <a:pt x="6797" y="1916"/>
                  </a:lnTo>
                  <a:lnTo>
                    <a:pt x="6725" y="1847"/>
                  </a:lnTo>
                  <a:lnTo>
                    <a:pt x="6797" y="1774"/>
                  </a:lnTo>
                  <a:lnTo>
                    <a:pt x="6797" y="1674"/>
                  </a:lnTo>
                  <a:lnTo>
                    <a:pt x="6890" y="1674"/>
                  </a:lnTo>
                  <a:lnTo>
                    <a:pt x="6890" y="1674"/>
                  </a:lnTo>
                  <a:lnTo>
                    <a:pt x="6897" y="1674"/>
                  </a:lnTo>
                  <a:lnTo>
                    <a:pt x="6966" y="1605"/>
                  </a:lnTo>
                  <a:lnTo>
                    <a:pt x="7039" y="1674"/>
                  </a:lnTo>
                  <a:lnTo>
                    <a:pt x="7047" y="1674"/>
                  </a:lnTo>
                  <a:lnTo>
                    <a:pt x="7047" y="1674"/>
                  </a:lnTo>
                  <a:lnTo>
                    <a:pt x="7139" y="1674"/>
                  </a:lnTo>
                  <a:lnTo>
                    <a:pt x="7139" y="1774"/>
                  </a:lnTo>
                  <a:lnTo>
                    <a:pt x="7208" y="1847"/>
                  </a:lnTo>
                  <a:close/>
                  <a:moveTo>
                    <a:pt x="7208" y="2572"/>
                  </a:moveTo>
                  <a:lnTo>
                    <a:pt x="7139" y="2645"/>
                  </a:lnTo>
                  <a:lnTo>
                    <a:pt x="7139" y="2745"/>
                  </a:lnTo>
                  <a:lnTo>
                    <a:pt x="7039" y="2745"/>
                  </a:lnTo>
                  <a:lnTo>
                    <a:pt x="6966" y="2814"/>
                  </a:lnTo>
                  <a:lnTo>
                    <a:pt x="6897" y="2745"/>
                  </a:lnTo>
                  <a:lnTo>
                    <a:pt x="6797" y="2745"/>
                  </a:lnTo>
                  <a:lnTo>
                    <a:pt x="6797" y="2645"/>
                  </a:lnTo>
                  <a:lnTo>
                    <a:pt x="6725" y="2572"/>
                  </a:lnTo>
                  <a:lnTo>
                    <a:pt x="6797" y="2503"/>
                  </a:lnTo>
                  <a:lnTo>
                    <a:pt x="6797" y="2404"/>
                  </a:lnTo>
                  <a:lnTo>
                    <a:pt x="6890" y="2404"/>
                  </a:lnTo>
                  <a:lnTo>
                    <a:pt x="6890" y="2404"/>
                  </a:lnTo>
                  <a:lnTo>
                    <a:pt x="6897" y="2404"/>
                  </a:lnTo>
                  <a:lnTo>
                    <a:pt x="6966" y="2331"/>
                  </a:lnTo>
                  <a:lnTo>
                    <a:pt x="7039" y="2404"/>
                  </a:lnTo>
                  <a:lnTo>
                    <a:pt x="7047" y="2404"/>
                  </a:lnTo>
                  <a:lnTo>
                    <a:pt x="7047" y="2404"/>
                  </a:lnTo>
                  <a:lnTo>
                    <a:pt x="7139" y="2404"/>
                  </a:lnTo>
                  <a:lnTo>
                    <a:pt x="7139" y="2503"/>
                  </a:lnTo>
                  <a:lnTo>
                    <a:pt x="7208" y="2572"/>
                  </a:lnTo>
                  <a:close/>
                  <a:moveTo>
                    <a:pt x="7208" y="3302"/>
                  </a:moveTo>
                  <a:lnTo>
                    <a:pt x="7139" y="3371"/>
                  </a:lnTo>
                  <a:lnTo>
                    <a:pt x="7139" y="3471"/>
                  </a:lnTo>
                  <a:lnTo>
                    <a:pt x="7039" y="3471"/>
                  </a:lnTo>
                  <a:lnTo>
                    <a:pt x="6966" y="3544"/>
                  </a:lnTo>
                  <a:lnTo>
                    <a:pt x="6897" y="3471"/>
                  </a:lnTo>
                  <a:lnTo>
                    <a:pt x="6797" y="3471"/>
                  </a:lnTo>
                  <a:lnTo>
                    <a:pt x="6797" y="3371"/>
                  </a:lnTo>
                  <a:lnTo>
                    <a:pt x="6725" y="3302"/>
                  </a:lnTo>
                  <a:lnTo>
                    <a:pt x="6797" y="3229"/>
                  </a:lnTo>
                  <a:lnTo>
                    <a:pt x="6797" y="3129"/>
                  </a:lnTo>
                  <a:lnTo>
                    <a:pt x="6890" y="3129"/>
                  </a:lnTo>
                  <a:lnTo>
                    <a:pt x="6890" y="3129"/>
                  </a:lnTo>
                  <a:lnTo>
                    <a:pt x="6897" y="3129"/>
                  </a:lnTo>
                  <a:lnTo>
                    <a:pt x="6966" y="3060"/>
                  </a:lnTo>
                  <a:lnTo>
                    <a:pt x="7039" y="3129"/>
                  </a:lnTo>
                  <a:lnTo>
                    <a:pt x="7047" y="3129"/>
                  </a:lnTo>
                  <a:lnTo>
                    <a:pt x="7047" y="3129"/>
                  </a:lnTo>
                  <a:lnTo>
                    <a:pt x="7139" y="3129"/>
                  </a:lnTo>
                  <a:lnTo>
                    <a:pt x="7139" y="3229"/>
                  </a:lnTo>
                  <a:lnTo>
                    <a:pt x="7208" y="3302"/>
                  </a:lnTo>
                  <a:close/>
                  <a:moveTo>
                    <a:pt x="6525" y="3836"/>
                  </a:moveTo>
                  <a:lnTo>
                    <a:pt x="6525" y="3736"/>
                  </a:lnTo>
                  <a:lnTo>
                    <a:pt x="6452" y="3663"/>
                  </a:lnTo>
                  <a:lnTo>
                    <a:pt x="6525" y="3594"/>
                  </a:lnTo>
                  <a:lnTo>
                    <a:pt x="6525" y="3494"/>
                  </a:lnTo>
                  <a:lnTo>
                    <a:pt x="6625" y="3494"/>
                  </a:lnTo>
                  <a:lnTo>
                    <a:pt x="6694" y="3425"/>
                  </a:lnTo>
                  <a:lnTo>
                    <a:pt x="6767" y="3494"/>
                  </a:lnTo>
                  <a:lnTo>
                    <a:pt x="6866" y="3494"/>
                  </a:lnTo>
                  <a:lnTo>
                    <a:pt x="6866" y="3594"/>
                  </a:lnTo>
                  <a:lnTo>
                    <a:pt x="6936" y="3663"/>
                  </a:lnTo>
                  <a:lnTo>
                    <a:pt x="6866" y="3736"/>
                  </a:lnTo>
                  <a:lnTo>
                    <a:pt x="6866" y="3836"/>
                  </a:lnTo>
                  <a:lnTo>
                    <a:pt x="6774" y="3836"/>
                  </a:lnTo>
                  <a:lnTo>
                    <a:pt x="6774" y="3836"/>
                  </a:lnTo>
                  <a:lnTo>
                    <a:pt x="6767" y="3836"/>
                  </a:lnTo>
                  <a:lnTo>
                    <a:pt x="6694" y="3905"/>
                  </a:lnTo>
                  <a:lnTo>
                    <a:pt x="6625" y="3836"/>
                  </a:lnTo>
                  <a:lnTo>
                    <a:pt x="6617" y="3836"/>
                  </a:lnTo>
                  <a:lnTo>
                    <a:pt x="6617" y="3836"/>
                  </a:lnTo>
                  <a:lnTo>
                    <a:pt x="6525" y="3836"/>
                  </a:lnTo>
                  <a:close/>
                  <a:moveTo>
                    <a:pt x="5980" y="3836"/>
                  </a:moveTo>
                  <a:lnTo>
                    <a:pt x="5980" y="3736"/>
                  </a:lnTo>
                  <a:lnTo>
                    <a:pt x="5907" y="3663"/>
                  </a:lnTo>
                  <a:lnTo>
                    <a:pt x="5980" y="3594"/>
                  </a:lnTo>
                  <a:lnTo>
                    <a:pt x="5980" y="3494"/>
                  </a:lnTo>
                  <a:lnTo>
                    <a:pt x="6080" y="3494"/>
                  </a:lnTo>
                  <a:lnTo>
                    <a:pt x="6149" y="3425"/>
                  </a:lnTo>
                  <a:lnTo>
                    <a:pt x="6222" y="3494"/>
                  </a:lnTo>
                  <a:lnTo>
                    <a:pt x="6322" y="3494"/>
                  </a:lnTo>
                  <a:lnTo>
                    <a:pt x="6322" y="3594"/>
                  </a:lnTo>
                  <a:lnTo>
                    <a:pt x="6391" y="3663"/>
                  </a:lnTo>
                  <a:lnTo>
                    <a:pt x="6322" y="3736"/>
                  </a:lnTo>
                  <a:lnTo>
                    <a:pt x="6322" y="3836"/>
                  </a:lnTo>
                  <a:lnTo>
                    <a:pt x="6230" y="3836"/>
                  </a:lnTo>
                  <a:lnTo>
                    <a:pt x="6230" y="3836"/>
                  </a:lnTo>
                  <a:lnTo>
                    <a:pt x="6222" y="3836"/>
                  </a:lnTo>
                  <a:lnTo>
                    <a:pt x="6149" y="3905"/>
                  </a:lnTo>
                  <a:lnTo>
                    <a:pt x="6080" y="3836"/>
                  </a:lnTo>
                  <a:lnTo>
                    <a:pt x="6072" y="3836"/>
                  </a:lnTo>
                  <a:lnTo>
                    <a:pt x="6072" y="3836"/>
                  </a:lnTo>
                  <a:lnTo>
                    <a:pt x="5980" y="3836"/>
                  </a:lnTo>
                  <a:close/>
                  <a:moveTo>
                    <a:pt x="5436" y="3836"/>
                  </a:moveTo>
                  <a:lnTo>
                    <a:pt x="5436" y="3736"/>
                  </a:lnTo>
                  <a:lnTo>
                    <a:pt x="5363" y="3663"/>
                  </a:lnTo>
                  <a:lnTo>
                    <a:pt x="5436" y="3594"/>
                  </a:lnTo>
                  <a:lnTo>
                    <a:pt x="5436" y="3494"/>
                  </a:lnTo>
                  <a:lnTo>
                    <a:pt x="5535" y="3494"/>
                  </a:lnTo>
                  <a:lnTo>
                    <a:pt x="5604" y="3425"/>
                  </a:lnTo>
                  <a:lnTo>
                    <a:pt x="5677" y="3494"/>
                  </a:lnTo>
                  <a:lnTo>
                    <a:pt x="5777" y="3494"/>
                  </a:lnTo>
                  <a:lnTo>
                    <a:pt x="5777" y="3594"/>
                  </a:lnTo>
                  <a:lnTo>
                    <a:pt x="5846" y="3663"/>
                  </a:lnTo>
                  <a:lnTo>
                    <a:pt x="5777" y="3736"/>
                  </a:lnTo>
                  <a:lnTo>
                    <a:pt x="5777" y="3836"/>
                  </a:lnTo>
                  <a:lnTo>
                    <a:pt x="5685" y="3836"/>
                  </a:lnTo>
                  <a:lnTo>
                    <a:pt x="5685" y="3836"/>
                  </a:lnTo>
                  <a:lnTo>
                    <a:pt x="5677" y="3836"/>
                  </a:lnTo>
                  <a:lnTo>
                    <a:pt x="5604" y="3905"/>
                  </a:lnTo>
                  <a:lnTo>
                    <a:pt x="5535" y="3836"/>
                  </a:lnTo>
                  <a:lnTo>
                    <a:pt x="5528" y="3836"/>
                  </a:lnTo>
                  <a:lnTo>
                    <a:pt x="5528" y="3836"/>
                  </a:lnTo>
                  <a:lnTo>
                    <a:pt x="5436" y="3836"/>
                  </a:lnTo>
                  <a:close/>
                  <a:moveTo>
                    <a:pt x="4891" y="3836"/>
                  </a:moveTo>
                  <a:lnTo>
                    <a:pt x="4891" y="3736"/>
                  </a:lnTo>
                  <a:lnTo>
                    <a:pt x="4818" y="3663"/>
                  </a:lnTo>
                  <a:lnTo>
                    <a:pt x="4891" y="3594"/>
                  </a:lnTo>
                  <a:lnTo>
                    <a:pt x="4891" y="3494"/>
                  </a:lnTo>
                  <a:lnTo>
                    <a:pt x="4991" y="3494"/>
                  </a:lnTo>
                  <a:lnTo>
                    <a:pt x="5060" y="3425"/>
                  </a:lnTo>
                  <a:lnTo>
                    <a:pt x="5133" y="3494"/>
                  </a:lnTo>
                  <a:lnTo>
                    <a:pt x="5232" y="3494"/>
                  </a:lnTo>
                  <a:lnTo>
                    <a:pt x="5232" y="3594"/>
                  </a:lnTo>
                  <a:lnTo>
                    <a:pt x="5301" y="3663"/>
                  </a:lnTo>
                  <a:lnTo>
                    <a:pt x="5232" y="3736"/>
                  </a:lnTo>
                  <a:lnTo>
                    <a:pt x="5232" y="3836"/>
                  </a:lnTo>
                  <a:lnTo>
                    <a:pt x="5140" y="3836"/>
                  </a:lnTo>
                  <a:lnTo>
                    <a:pt x="5140" y="3836"/>
                  </a:lnTo>
                  <a:lnTo>
                    <a:pt x="5133" y="3836"/>
                  </a:lnTo>
                  <a:lnTo>
                    <a:pt x="5060" y="3905"/>
                  </a:lnTo>
                  <a:lnTo>
                    <a:pt x="4991" y="3836"/>
                  </a:lnTo>
                  <a:lnTo>
                    <a:pt x="4983" y="3836"/>
                  </a:lnTo>
                  <a:lnTo>
                    <a:pt x="4983" y="3836"/>
                  </a:lnTo>
                  <a:lnTo>
                    <a:pt x="4891" y="3836"/>
                  </a:lnTo>
                  <a:close/>
                  <a:moveTo>
                    <a:pt x="4346" y="3836"/>
                  </a:moveTo>
                  <a:lnTo>
                    <a:pt x="4346" y="3736"/>
                  </a:lnTo>
                  <a:lnTo>
                    <a:pt x="4277" y="3663"/>
                  </a:lnTo>
                  <a:lnTo>
                    <a:pt x="4346" y="3594"/>
                  </a:lnTo>
                  <a:lnTo>
                    <a:pt x="4346" y="3494"/>
                  </a:lnTo>
                  <a:lnTo>
                    <a:pt x="4446" y="3494"/>
                  </a:lnTo>
                  <a:lnTo>
                    <a:pt x="4519" y="3425"/>
                  </a:lnTo>
                  <a:lnTo>
                    <a:pt x="4588" y="3494"/>
                  </a:lnTo>
                  <a:lnTo>
                    <a:pt x="4688" y="3494"/>
                  </a:lnTo>
                  <a:lnTo>
                    <a:pt x="4688" y="3594"/>
                  </a:lnTo>
                  <a:lnTo>
                    <a:pt x="4757" y="3663"/>
                  </a:lnTo>
                  <a:lnTo>
                    <a:pt x="4688" y="3736"/>
                  </a:lnTo>
                  <a:lnTo>
                    <a:pt x="4688" y="3836"/>
                  </a:lnTo>
                  <a:lnTo>
                    <a:pt x="4596" y="3836"/>
                  </a:lnTo>
                  <a:lnTo>
                    <a:pt x="4596" y="3836"/>
                  </a:lnTo>
                  <a:lnTo>
                    <a:pt x="4588" y="3836"/>
                  </a:lnTo>
                  <a:lnTo>
                    <a:pt x="4519" y="3905"/>
                  </a:lnTo>
                  <a:lnTo>
                    <a:pt x="4446" y="3836"/>
                  </a:lnTo>
                  <a:lnTo>
                    <a:pt x="4438" y="3836"/>
                  </a:lnTo>
                  <a:lnTo>
                    <a:pt x="4438" y="3836"/>
                  </a:lnTo>
                  <a:lnTo>
                    <a:pt x="4346" y="3836"/>
                  </a:lnTo>
                  <a:close/>
                  <a:moveTo>
                    <a:pt x="3801" y="3836"/>
                  </a:moveTo>
                  <a:lnTo>
                    <a:pt x="3801" y="3736"/>
                  </a:lnTo>
                  <a:lnTo>
                    <a:pt x="3732" y="3663"/>
                  </a:lnTo>
                  <a:lnTo>
                    <a:pt x="3801" y="3594"/>
                  </a:lnTo>
                  <a:lnTo>
                    <a:pt x="3801" y="3494"/>
                  </a:lnTo>
                  <a:lnTo>
                    <a:pt x="3901" y="3494"/>
                  </a:lnTo>
                  <a:lnTo>
                    <a:pt x="3974" y="3425"/>
                  </a:lnTo>
                  <a:lnTo>
                    <a:pt x="4043" y="3494"/>
                  </a:lnTo>
                  <a:lnTo>
                    <a:pt x="4143" y="3494"/>
                  </a:lnTo>
                  <a:lnTo>
                    <a:pt x="4143" y="3594"/>
                  </a:lnTo>
                  <a:lnTo>
                    <a:pt x="4216" y="3663"/>
                  </a:lnTo>
                  <a:lnTo>
                    <a:pt x="4143" y="3736"/>
                  </a:lnTo>
                  <a:lnTo>
                    <a:pt x="4143" y="3836"/>
                  </a:lnTo>
                  <a:lnTo>
                    <a:pt x="4051" y="3836"/>
                  </a:lnTo>
                  <a:lnTo>
                    <a:pt x="4051" y="3836"/>
                  </a:lnTo>
                  <a:lnTo>
                    <a:pt x="4043" y="3836"/>
                  </a:lnTo>
                  <a:lnTo>
                    <a:pt x="3974" y="3905"/>
                  </a:lnTo>
                  <a:lnTo>
                    <a:pt x="3901" y="3836"/>
                  </a:lnTo>
                  <a:lnTo>
                    <a:pt x="3894" y="3836"/>
                  </a:lnTo>
                  <a:lnTo>
                    <a:pt x="3894" y="3836"/>
                  </a:lnTo>
                  <a:lnTo>
                    <a:pt x="3801" y="3836"/>
                  </a:lnTo>
                  <a:close/>
                  <a:moveTo>
                    <a:pt x="3257" y="3836"/>
                  </a:moveTo>
                  <a:lnTo>
                    <a:pt x="3257" y="3736"/>
                  </a:lnTo>
                  <a:lnTo>
                    <a:pt x="3188" y="3663"/>
                  </a:lnTo>
                  <a:lnTo>
                    <a:pt x="3257" y="3594"/>
                  </a:lnTo>
                  <a:lnTo>
                    <a:pt x="3257" y="3494"/>
                  </a:lnTo>
                  <a:lnTo>
                    <a:pt x="3357" y="3494"/>
                  </a:lnTo>
                  <a:lnTo>
                    <a:pt x="3429" y="3425"/>
                  </a:lnTo>
                  <a:lnTo>
                    <a:pt x="3498" y="3494"/>
                  </a:lnTo>
                  <a:lnTo>
                    <a:pt x="3598" y="3494"/>
                  </a:lnTo>
                  <a:lnTo>
                    <a:pt x="3598" y="3594"/>
                  </a:lnTo>
                  <a:lnTo>
                    <a:pt x="3671" y="3663"/>
                  </a:lnTo>
                  <a:lnTo>
                    <a:pt x="3598" y="3736"/>
                  </a:lnTo>
                  <a:lnTo>
                    <a:pt x="3598" y="3836"/>
                  </a:lnTo>
                  <a:lnTo>
                    <a:pt x="3506" y="3836"/>
                  </a:lnTo>
                  <a:lnTo>
                    <a:pt x="3506" y="3836"/>
                  </a:lnTo>
                  <a:lnTo>
                    <a:pt x="3498" y="3836"/>
                  </a:lnTo>
                  <a:lnTo>
                    <a:pt x="3429" y="3905"/>
                  </a:lnTo>
                  <a:lnTo>
                    <a:pt x="3357" y="3836"/>
                  </a:lnTo>
                  <a:lnTo>
                    <a:pt x="3349" y="3836"/>
                  </a:lnTo>
                  <a:lnTo>
                    <a:pt x="3349" y="3836"/>
                  </a:lnTo>
                  <a:lnTo>
                    <a:pt x="3257" y="3836"/>
                  </a:lnTo>
                  <a:close/>
                  <a:moveTo>
                    <a:pt x="2712" y="3836"/>
                  </a:moveTo>
                  <a:lnTo>
                    <a:pt x="2712" y="3736"/>
                  </a:lnTo>
                  <a:lnTo>
                    <a:pt x="2643" y="3663"/>
                  </a:lnTo>
                  <a:lnTo>
                    <a:pt x="2712" y="3594"/>
                  </a:lnTo>
                  <a:lnTo>
                    <a:pt x="2712" y="3494"/>
                  </a:lnTo>
                  <a:lnTo>
                    <a:pt x="2812" y="3494"/>
                  </a:lnTo>
                  <a:lnTo>
                    <a:pt x="2885" y="3425"/>
                  </a:lnTo>
                  <a:lnTo>
                    <a:pt x="2954" y="3494"/>
                  </a:lnTo>
                  <a:lnTo>
                    <a:pt x="3053" y="3494"/>
                  </a:lnTo>
                  <a:lnTo>
                    <a:pt x="3053" y="3594"/>
                  </a:lnTo>
                  <a:lnTo>
                    <a:pt x="3126" y="3663"/>
                  </a:lnTo>
                  <a:lnTo>
                    <a:pt x="3053" y="3736"/>
                  </a:lnTo>
                  <a:lnTo>
                    <a:pt x="3053" y="3836"/>
                  </a:lnTo>
                  <a:lnTo>
                    <a:pt x="2961" y="3836"/>
                  </a:lnTo>
                  <a:lnTo>
                    <a:pt x="2961" y="3836"/>
                  </a:lnTo>
                  <a:lnTo>
                    <a:pt x="2954" y="3836"/>
                  </a:lnTo>
                  <a:lnTo>
                    <a:pt x="2885" y="3905"/>
                  </a:lnTo>
                  <a:lnTo>
                    <a:pt x="2812" y="3836"/>
                  </a:lnTo>
                  <a:lnTo>
                    <a:pt x="2804" y="3836"/>
                  </a:lnTo>
                  <a:lnTo>
                    <a:pt x="2804" y="3836"/>
                  </a:lnTo>
                  <a:lnTo>
                    <a:pt x="2712" y="3836"/>
                  </a:lnTo>
                  <a:close/>
                  <a:moveTo>
                    <a:pt x="2167" y="3836"/>
                  </a:moveTo>
                  <a:lnTo>
                    <a:pt x="2167" y="3736"/>
                  </a:lnTo>
                  <a:lnTo>
                    <a:pt x="2098" y="3663"/>
                  </a:lnTo>
                  <a:lnTo>
                    <a:pt x="2167" y="3594"/>
                  </a:lnTo>
                  <a:lnTo>
                    <a:pt x="2167" y="3494"/>
                  </a:lnTo>
                  <a:lnTo>
                    <a:pt x="2267" y="3494"/>
                  </a:lnTo>
                  <a:lnTo>
                    <a:pt x="2340" y="3425"/>
                  </a:lnTo>
                  <a:lnTo>
                    <a:pt x="2409" y="3494"/>
                  </a:lnTo>
                  <a:lnTo>
                    <a:pt x="2509" y="3494"/>
                  </a:lnTo>
                  <a:lnTo>
                    <a:pt x="2509" y="3594"/>
                  </a:lnTo>
                  <a:lnTo>
                    <a:pt x="2582" y="3663"/>
                  </a:lnTo>
                  <a:lnTo>
                    <a:pt x="2509" y="3736"/>
                  </a:lnTo>
                  <a:lnTo>
                    <a:pt x="2509" y="3836"/>
                  </a:lnTo>
                  <a:lnTo>
                    <a:pt x="2417" y="3836"/>
                  </a:lnTo>
                  <a:lnTo>
                    <a:pt x="2417" y="3836"/>
                  </a:lnTo>
                  <a:lnTo>
                    <a:pt x="2409" y="3836"/>
                  </a:lnTo>
                  <a:lnTo>
                    <a:pt x="2340" y="3905"/>
                  </a:lnTo>
                  <a:lnTo>
                    <a:pt x="2267" y="3836"/>
                  </a:lnTo>
                  <a:lnTo>
                    <a:pt x="2259" y="3836"/>
                  </a:lnTo>
                  <a:lnTo>
                    <a:pt x="2259" y="3836"/>
                  </a:lnTo>
                  <a:lnTo>
                    <a:pt x="2167" y="3836"/>
                  </a:lnTo>
                  <a:close/>
                  <a:moveTo>
                    <a:pt x="1623" y="3836"/>
                  </a:moveTo>
                  <a:lnTo>
                    <a:pt x="1623" y="3736"/>
                  </a:lnTo>
                  <a:lnTo>
                    <a:pt x="1554" y="3663"/>
                  </a:lnTo>
                  <a:lnTo>
                    <a:pt x="1623" y="3594"/>
                  </a:lnTo>
                  <a:lnTo>
                    <a:pt x="1623" y="3494"/>
                  </a:lnTo>
                  <a:lnTo>
                    <a:pt x="1722" y="3494"/>
                  </a:lnTo>
                  <a:lnTo>
                    <a:pt x="1795" y="3425"/>
                  </a:lnTo>
                  <a:lnTo>
                    <a:pt x="1864" y="3494"/>
                  </a:lnTo>
                  <a:lnTo>
                    <a:pt x="1964" y="3494"/>
                  </a:lnTo>
                  <a:lnTo>
                    <a:pt x="1964" y="3594"/>
                  </a:lnTo>
                  <a:lnTo>
                    <a:pt x="2037" y="3663"/>
                  </a:lnTo>
                  <a:lnTo>
                    <a:pt x="1964" y="3736"/>
                  </a:lnTo>
                  <a:lnTo>
                    <a:pt x="1964" y="3836"/>
                  </a:lnTo>
                  <a:lnTo>
                    <a:pt x="1872" y="3836"/>
                  </a:lnTo>
                  <a:lnTo>
                    <a:pt x="1872" y="3836"/>
                  </a:lnTo>
                  <a:lnTo>
                    <a:pt x="1864" y="3836"/>
                  </a:lnTo>
                  <a:lnTo>
                    <a:pt x="1795" y="3905"/>
                  </a:lnTo>
                  <a:lnTo>
                    <a:pt x="1722" y="3836"/>
                  </a:lnTo>
                  <a:lnTo>
                    <a:pt x="1715" y="3836"/>
                  </a:lnTo>
                  <a:lnTo>
                    <a:pt x="1715" y="3836"/>
                  </a:lnTo>
                  <a:lnTo>
                    <a:pt x="1623" y="3836"/>
                  </a:lnTo>
                  <a:close/>
                  <a:moveTo>
                    <a:pt x="1078" y="3836"/>
                  </a:moveTo>
                  <a:lnTo>
                    <a:pt x="1078" y="3736"/>
                  </a:lnTo>
                  <a:lnTo>
                    <a:pt x="1009" y="3663"/>
                  </a:lnTo>
                  <a:lnTo>
                    <a:pt x="1078" y="3594"/>
                  </a:lnTo>
                  <a:lnTo>
                    <a:pt x="1078" y="3494"/>
                  </a:lnTo>
                  <a:lnTo>
                    <a:pt x="1178" y="3494"/>
                  </a:lnTo>
                  <a:lnTo>
                    <a:pt x="1251" y="3425"/>
                  </a:lnTo>
                  <a:lnTo>
                    <a:pt x="1320" y="3494"/>
                  </a:lnTo>
                  <a:lnTo>
                    <a:pt x="1419" y="3494"/>
                  </a:lnTo>
                  <a:lnTo>
                    <a:pt x="1419" y="3594"/>
                  </a:lnTo>
                  <a:lnTo>
                    <a:pt x="1492" y="3663"/>
                  </a:lnTo>
                  <a:lnTo>
                    <a:pt x="1419" y="3736"/>
                  </a:lnTo>
                  <a:lnTo>
                    <a:pt x="1419" y="3836"/>
                  </a:lnTo>
                  <a:lnTo>
                    <a:pt x="1331" y="3836"/>
                  </a:lnTo>
                  <a:lnTo>
                    <a:pt x="1331" y="3836"/>
                  </a:lnTo>
                  <a:lnTo>
                    <a:pt x="1320" y="3836"/>
                  </a:lnTo>
                  <a:lnTo>
                    <a:pt x="1251" y="3905"/>
                  </a:lnTo>
                  <a:lnTo>
                    <a:pt x="1178" y="3836"/>
                  </a:lnTo>
                  <a:lnTo>
                    <a:pt x="1170" y="3836"/>
                  </a:lnTo>
                  <a:lnTo>
                    <a:pt x="1170" y="3836"/>
                  </a:lnTo>
                  <a:lnTo>
                    <a:pt x="1078" y="3836"/>
                  </a:lnTo>
                  <a:close/>
                  <a:moveTo>
                    <a:pt x="533" y="3836"/>
                  </a:moveTo>
                  <a:lnTo>
                    <a:pt x="533" y="3736"/>
                  </a:lnTo>
                  <a:lnTo>
                    <a:pt x="464" y="3663"/>
                  </a:lnTo>
                  <a:lnTo>
                    <a:pt x="533" y="3594"/>
                  </a:lnTo>
                  <a:lnTo>
                    <a:pt x="533" y="3494"/>
                  </a:lnTo>
                  <a:lnTo>
                    <a:pt x="633" y="3494"/>
                  </a:lnTo>
                  <a:lnTo>
                    <a:pt x="706" y="3425"/>
                  </a:lnTo>
                  <a:lnTo>
                    <a:pt x="775" y="3494"/>
                  </a:lnTo>
                  <a:lnTo>
                    <a:pt x="875" y="3494"/>
                  </a:lnTo>
                  <a:lnTo>
                    <a:pt x="875" y="3594"/>
                  </a:lnTo>
                  <a:lnTo>
                    <a:pt x="947" y="3663"/>
                  </a:lnTo>
                  <a:lnTo>
                    <a:pt x="875" y="3736"/>
                  </a:lnTo>
                  <a:lnTo>
                    <a:pt x="875" y="3836"/>
                  </a:lnTo>
                  <a:lnTo>
                    <a:pt x="786" y="3836"/>
                  </a:lnTo>
                  <a:lnTo>
                    <a:pt x="786" y="3836"/>
                  </a:lnTo>
                  <a:lnTo>
                    <a:pt x="775" y="3836"/>
                  </a:lnTo>
                  <a:lnTo>
                    <a:pt x="706" y="3905"/>
                  </a:lnTo>
                  <a:lnTo>
                    <a:pt x="633" y="3836"/>
                  </a:lnTo>
                  <a:lnTo>
                    <a:pt x="625" y="3836"/>
                  </a:lnTo>
                  <a:lnTo>
                    <a:pt x="625" y="3836"/>
                  </a:lnTo>
                  <a:lnTo>
                    <a:pt x="533" y="3836"/>
                  </a:lnTo>
                  <a:close/>
                  <a:moveTo>
                    <a:pt x="464" y="2937"/>
                  </a:moveTo>
                  <a:lnTo>
                    <a:pt x="533" y="2868"/>
                  </a:lnTo>
                  <a:lnTo>
                    <a:pt x="533" y="2764"/>
                  </a:lnTo>
                  <a:lnTo>
                    <a:pt x="633" y="2764"/>
                  </a:lnTo>
                  <a:lnTo>
                    <a:pt x="706" y="2695"/>
                  </a:lnTo>
                  <a:lnTo>
                    <a:pt x="775" y="2764"/>
                  </a:lnTo>
                  <a:lnTo>
                    <a:pt x="875" y="2764"/>
                  </a:lnTo>
                  <a:lnTo>
                    <a:pt x="875" y="2868"/>
                  </a:lnTo>
                  <a:lnTo>
                    <a:pt x="947" y="2937"/>
                  </a:lnTo>
                  <a:lnTo>
                    <a:pt x="875" y="3006"/>
                  </a:lnTo>
                  <a:lnTo>
                    <a:pt x="875" y="3110"/>
                  </a:lnTo>
                  <a:lnTo>
                    <a:pt x="786" y="3110"/>
                  </a:lnTo>
                  <a:lnTo>
                    <a:pt x="786" y="3110"/>
                  </a:lnTo>
                  <a:lnTo>
                    <a:pt x="775" y="3110"/>
                  </a:lnTo>
                  <a:lnTo>
                    <a:pt x="706" y="3179"/>
                  </a:lnTo>
                  <a:lnTo>
                    <a:pt x="633" y="3110"/>
                  </a:lnTo>
                  <a:lnTo>
                    <a:pt x="625" y="3110"/>
                  </a:lnTo>
                  <a:lnTo>
                    <a:pt x="625" y="3110"/>
                  </a:lnTo>
                  <a:lnTo>
                    <a:pt x="533" y="3110"/>
                  </a:lnTo>
                  <a:lnTo>
                    <a:pt x="533" y="3006"/>
                  </a:lnTo>
                  <a:lnTo>
                    <a:pt x="464" y="2937"/>
                  </a:lnTo>
                  <a:close/>
                  <a:moveTo>
                    <a:pt x="464" y="2212"/>
                  </a:moveTo>
                  <a:lnTo>
                    <a:pt x="533" y="2139"/>
                  </a:lnTo>
                  <a:lnTo>
                    <a:pt x="533" y="2039"/>
                  </a:lnTo>
                  <a:lnTo>
                    <a:pt x="633" y="2039"/>
                  </a:lnTo>
                  <a:lnTo>
                    <a:pt x="706" y="1970"/>
                  </a:lnTo>
                  <a:lnTo>
                    <a:pt x="775" y="2039"/>
                  </a:lnTo>
                  <a:lnTo>
                    <a:pt x="875" y="2039"/>
                  </a:lnTo>
                  <a:lnTo>
                    <a:pt x="875" y="2139"/>
                  </a:lnTo>
                  <a:lnTo>
                    <a:pt x="947" y="2212"/>
                  </a:lnTo>
                  <a:lnTo>
                    <a:pt x="875" y="2281"/>
                  </a:lnTo>
                  <a:lnTo>
                    <a:pt x="875" y="2380"/>
                  </a:lnTo>
                  <a:lnTo>
                    <a:pt x="786" y="2380"/>
                  </a:lnTo>
                  <a:lnTo>
                    <a:pt x="786" y="2380"/>
                  </a:lnTo>
                  <a:lnTo>
                    <a:pt x="775" y="2380"/>
                  </a:lnTo>
                  <a:lnTo>
                    <a:pt x="706" y="2453"/>
                  </a:lnTo>
                  <a:lnTo>
                    <a:pt x="633" y="2380"/>
                  </a:lnTo>
                  <a:lnTo>
                    <a:pt x="625" y="2380"/>
                  </a:lnTo>
                  <a:lnTo>
                    <a:pt x="625" y="2380"/>
                  </a:lnTo>
                  <a:lnTo>
                    <a:pt x="533" y="2380"/>
                  </a:lnTo>
                  <a:lnTo>
                    <a:pt x="533" y="2281"/>
                  </a:lnTo>
                  <a:lnTo>
                    <a:pt x="464" y="2212"/>
                  </a:lnTo>
                  <a:close/>
                  <a:moveTo>
                    <a:pt x="464" y="1482"/>
                  </a:moveTo>
                  <a:lnTo>
                    <a:pt x="533" y="1413"/>
                  </a:lnTo>
                  <a:lnTo>
                    <a:pt x="533" y="1313"/>
                  </a:lnTo>
                  <a:lnTo>
                    <a:pt x="633" y="1313"/>
                  </a:lnTo>
                  <a:lnTo>
                    <a:pt x="706" y="1240"/>
                  </a:lnTo>
                  <a:lnTo>
                    <a:pt x="775" y="1313"/>
                  </a:lnTo>
                  <a:lnTo>
                    <a:pt x="875" y="1313"/>
                  </a:lnTo>
                  <a:lnTo>
                    <a:pt x="875" y="1413"/>
                  </a:lnTo>
                  <a:lnTo>
                    <a:pt x="947" y="1482"/>
                  </a:lnTo>
                  <a:lnTo>
                    <a:pt x="875" y="1555"/>
                  </a:lnTo>
                  <a:lnTo>
                    <a:pt x="875" y="1655"/>
                  </a:lnTo>
                  <a:lnTo>
                    <a:pt x="786" y="1655"/>
                  </a:lnTo>
                  <a:lnTo>
                    <a:pt x="786" y="1655"/>
                  </a:lnTo>
                  <a:lnTo>
                    <a:pt x="775" y="1655"/>
                  </a:lnTo>
                  <a:lnTo>
                    <a:pt x="706" y="1724"/>
                  </a:lnTo>
                  <a:lnTo>
                    <a:pt x="633" y="1655"/>
                  </a:lnTo>
                  <a:lnTo>
                    <a:pt x="625" y="1655"/>
                  </a:lnTo>
                  <a:lnTo>
                    <a:pt x="625" y="1655"/>
                  </a:lnTo>
                  <a:lnTo>
                    <a:pt x="533" y="1655"/>
                  </a:lnTo>
                  <a:lnTo>
                    <a:pt x="533" y="1555"/>
                  </a:lnTo>
                  <a:lnTo>
                    <a:pt x="464" y="1482"/>
                  </a:lnTo>
                  <a:close/>
                  <a:moveTo>
                    <a:pt x="1147" y="948"/>
                  </a:moveTo>
                  <a:lnTo>
                    <a:pt x="1147" y="1048"/>
                  </a:lnTo>
                  <a:lnTo>
                    <a:pt x="1220" y="1117"/>
                  </a:lnTo>
                  <a:lnTo>
                    <a:pt x="1147" y="1190"/>
                  </a:lnTo>
                  <a:lnTo>
                    <a:pt x="1147" y="1290"/>
                  </a:lnTo>
                  <a:lnTo>
                    <a:pt x="1047" y="1290"/>
                  </a:lnTo>
                  <a:lnTo>
                    <a:pt x="978" y="1359"/>
                  </a:lnTo>
                  <a:lnTo>
                    <a:pt x="905" y="1290"/>
                  </a:lnTo>
                  <a:lnTo>
                    <a:pt x="806" y="1290"/>
                  </a:lnTo>
                  <a:lnTo>
                    <a:pt x="806" y="1190"/>
                  </a:lnTo>
                  <a:lnTo>
                    <a:pt x="737" y="1117"/>
                  </a:lnTo>
                  <a:lnTo>
                    <a:pt x="806" y="1048"/>
                  </a:lnTo>
                  <a:lnTo>
                    <a:pt x="806" y="948"/>
                  </a:lnTo>
                  <a:lnTo>
                    <a:pt x="898" y="948"/>
                  </a:lnTo>
                  <a:lnTo>
                    <a:pt x="898" y="948"/>
                  </a:lnTo>
                  <a:lnTo>
                    <a:pt x="905" y="948"/>
                  </a:lnTo>
                  <a:lnTo>
                    <a:pt x="978" y="875"/>
                  </a:lnTo>
                  <a:lnTo>
                    <a:pt x="1047" y="948"/>
                  </a:lnTo>
                  <a:lnTo>
                    <a:pt x="1059" y="948"/>
                  </a:lnTo>
                  <a:lnTo>
                    <a:pt x="1059" y="948"/>
                  </a:lnTo>
                  <a:lnTo>
                    <a:pt x="1147" y="948"/>
                  </a:lnTo>
                  <a:close/>
                  <a:moveTo>
                    <a:pt x="1692" y="948"/>
                  </a:moveTo>
                  <a:lnTo>
                    <a:pt x="1692" y="1048"/>
                  </a:lnTo>
                  <a:lnTo>
                    <a:pt x="1765" y="1117"/>
                  </a:lnTo>
                  <a:lnTo>
                    <a:pt x="1692" y="1190"/>
                  </a:lnTo>
                  <a:lnTo>
                    <a:pt x="1692" y="1290"/>
                  </a:lnTo>
                  <a:lnTo>
                    <a:pt x="1592" y="1290"/>
                  </a:lnTo>
                  <a:lnTo>
                    <a:pt x="1523" y="1359"/>
                  </a:lnTo>
                  <a:lnTo>
                    <a:pt x="1450" y="1290"/>
                  </a:lnTo>
                  <a:lnTo>
                    <a:pt x="1350" y="1290"/>
                  </a:lnTo>
                  <a:lnTo>
                    <a:pt x="1350" y="1190"/>
                  </a:lnTo>
                  <a:lnTo>
                    <a:pt x="1281" y="1117"/>
                  </a:lnTo>
                  <a:lnTo>
                    <a:pt x="1350" y="1048"/>
                  </a:lnTo>
                  <a:lnTo>
                    <a:pt x="1350" y="948"/>
                  </a:lnTo>
                  <a:lnTo>
                    <a:pt x="1442" y="948"/>
                  </a:lnTo>
                  <a:lnTo>
                    <a:pt x="1442" y="948"/>
                  </a:lnTo>
                  <a:lnTo>
                    <a:pt x="1450" y="948"/>
                  </a:lnTo>
                  <a:lnTo>
                    <a:pt x="1523" y="875"/>
                  </a:lnTo>
                  <a:lnTo>
                    <a:pt x="1592" y="948"/>
                  </a:lnTo>
                  <a:lnTo>
                    <a:pt x="1603" y="948"/>
                  </a:lnTo>
                  <a:lnTo>
                    <a:pt x="1603" y="948"/>
                  </a:lnTo>
                  <a:lnTo>
                    <a:pt x="1692" y="948"/>
                  </a:lnTo>
                  <a:close/>
                  <a:moveTo>
                    <a:pt x="2236" y="948"/>
                  </a:moveTo>
                  <a:lnTo>
                    <a:pt x="2236" y="1048"/>
                  </a:lnTo>
                  <a:lnTo>
                    <a:pt x="2309" y="1117"/>
                  </a:lnTo>
                  <a:lnTo>
                    <a:pt x="2236" y="1190"/>
                  </a:lnTo>
                  <a:lnTo>
                    <a:pt x="2236" y="1290"/>
                  </a:lnTo>
                  <a:lnTo>
                    <a:pt x="2137" y="1290"/>
                  </a:lnTo>
                  <a:lnTo>
                    <a:pt x="2068" y="1359"/>
                  </a:lnTo>
                  <a:lnTo>
                    <a:pt x="1995" y="1290"/>
                  </a:lnTo>
                  <a:lnTo>
                    <a:pt x="1895" y="1290"/>
                  </a:lnTo>
                  <a:lnTo>
                    <a:pt x="1895" y="1190"/>
                  </a:lnTo>
                  <a:lnTo>
                    <a:pt x="1826" y="1117"/>
                  </a:lnTo>
                  <a:lnTo>
                    <a:pt x="1895" y="1048"/>
                  </a:lnTo>
                  <a:lnTo>
                    <a:pt x="1895" y="948"/>
                  </a:lnTo>
                  <a:lnTo>
                    <a:pt x="1987" y="948"/>
                  </a:lnTo>
                  <a:lnTo>
                    <a:pt x="1987" y="948"/>
                  </a:lnTo>
                  <a:lnTo>
                    <a:pt x="1995" y="948"/>
                  </a:lnTo>
                  <a:lnTo>
                    <a:pt x="2068" y="875"/>
                  </a:lnTo>
                  <a:lnTo>
                    <a:pt x="2137" y="948"/>
                  </a:lnTo>
                  <a:lnTo>
                    <a:pt x="2144" y="948"/>
                  </a:lnTo>
                  <a:lnTo>
                    <a:pt x="2144" y="948"/>
                  </a:lnTo>
                  <a:lnTo>
                    <a:pt x="2236" y="948"/>
                  </a:lnTo>
                  <a:close/>
                  <a:moveTo>
                    <a:pt x="2781" y="948"/>
                  </a:moveTo>
                  <a:lnTo>
                    <a:pt x="2781" y="1048"/>
                  </a:lnTo>
                  <a:lnTo>
                    <a:pt x="2854" y="1117"/>
                  </a:lnTo>
                  <a:lnTo>
                    <a:pt x="2781" y="1190"/>
                  </a:lnTo>
                  <a:lnTo>
                    <a:pt x="2781" y="1290"/>
                  </a:lnTo>
                  <a:lnTo>
                    <a:pt x="2681" y="1290"/>
                  </a:lnTo>
                  <a:lnTo>
                    <a:pt x="2612" y="1359"/>
                  </a:lnTo>
                  <a:lnTo>
                    <a:pt x="2539" y="1290"/>
                  </a:lnTo>
                  <a:lnTo>
                    <a:pt x="2440" y="1290"/>
                  </a:lnTo>
                  <a:lnTo>
                    <a:pt x="2440" y="1190"/>
                  </a:lnTo>
                  <a:lnTo>
                    <a:pt x="2371" y="1117"/>
                  </a:lnTo>
                  <a:lnTo>
                    <a:pt x="2440" y="1048"/>
                  </a:lnTo>
                  <a:lnTo>
                    <a:pt x="2440" y="948"/>
                  </a:lnTo>
                  <a:lnTo>
                    <a:pt x="2532" y="948"/>
                  </a:lnTo>
                  <a:lnTo>
                    <a:pt x="2532" y="948"/>
                  </a:lnTo>
                  <a:lnTo>
                    <a:pt x="2539" y="948"/>
                  </a:lnTo>
                  <a:lnTo>
                    <a:pt x="2612" y="875"/>
                  </a:lnTo>
                  <a:lnTo>
                    <a:pt x="2681" y="948"/>
                  </a:lnTo>
                  <a:lnTo>
                    <a:pt x="2689" y="948"/>
                  </a:lnTo>
                  <a:lnTo>
                    <a:pt x="2689" y="948"/>
                  </a:lnTo>
                  <a:lnTo>
                    <a:pt x="2781" y="948"/>
                  </a:lnTo>
                  <a:close/>
                  <a:moveTo>
                    <a:pt x="3326" y="948"/>
                  </a:moveTo>
                  <a:lnTo>
                    <a:pt x="3326" y="1048"/>
                  </a:lnTo>
                  <a:lnTo>
                    <a:pt x="3399" y="1117"/>
                  </a:lnTo>
                  <a:lnTo>
                    <a:pt x="3326" y="1190"/>
                  </a:lnTo>
                  <a:lnTo>
                    <a:pt x="3326" y="1290"/>
                  </a:lnTo>
                  <a:lnTo>
                    <a:pt x="3226" y="1290"/>
                  </a:lnTo>
                  <a:lnTo>
                    <a:pt x="3157" y="1359"/>
                  </a:lnTo>
                  <a:lnTo>
                    <a:pt x="3084" y="1290"/>
                  </a:lnTo>
                  <a:lnTo>
                    <a:pt x="2984" y="1290"/>
                  </a:lnTo>
                  <a:lnTo>
                    <a:pt x="2984" y="1190"/>
                  </a:lnTo>
                  <a:lnTo>
                    <a:pt x="2915" y="1117"/>
                  </a:lnTo>
                  <a:lnTo>
                    <a:pt x="2984" y="1048"/>
                  </a:lnTo>
                  <a:lnTo>
                    <a:pt x="2984" y="948"/>
                  </a:lnTo>
                  <a:lnTo>
                    <a:pt x="3076" y="948"/>
                  </a:lnTo>
                  <a:lnTo>
                    <a:pt x="3076" y="948"/>
                  </a:lnTo>
                  <a:lnTo>
                    <a:pt x="3084" y="948"/>
                  </a:lnTo>
                  <a:lnTo>
                    <a:pt x="3157" y="875"/>
                  </a:lnTo>
                  <a:lnTo>
                    <a:pt x="3226" y="948"/>
                  </a:lnTo>
                  <a:lnTo>
                    <a:pt x="3234" y="948"/>
                  </a:lnTo>
                  <a:lnTo>
                    <a:pt x="3234" y="948"/>
                  </a:lnTo>
                  <a:lnTo>
                    <a:pt x="3326" y="948"/>
                  </a:lnTo>
                  <a:close/>
                  <a:moveTo>
                    <a:pt x="3871" y="948"/>
                  </a:moveTo>
                  <a:lnTo>
                    <a:pt x="3871" y="1048"/>
                  </a:lnTo>
                  <a:lnTo>
                    <a:pt x="3943" y="1117"/>
                  </a:lnTo>
                  <a:lnTo>
                    <a:pt x="3871" y="1190"/>
                  </a:lnTo>
                  <a:lnTo>
                    <a:pt x="3871" y="1290"/>
                  </a:lnTo>
                  <a:lnTo>
                    <a:pt x="3771" y="1290"/>
                  </a:lnTo>
                  <a:lnTo>
                    <a:pt x="3702" y="1359"/>
                  </a:lnTo>
                  <a:lnTo>
                    <a:pt x="3629" y="1290"/>
                  </a:lnTo>
                  <a:lnTo>
                    <a:pt x="3529" y="1290"/>
                  </a:lnTo>
                  <a:lnTo>
                    <a:pt x="3529" y="1190"/>
                  </a:lnTo>
                  <a:lnTo>
                    <a:pt x="3460" y="1117"/>
                  </a:lnTo>
                  <a:lnTo>
                    <a:pt x="3529" y="1048"/>
                  </a:lnTo>
                  <a:lnTo>
                    <a:pt x="3529" y="948"/>
                  </a:lnTo>
                  <a:lnTo>
                    <a:pt x="3621" y="948"/>
                  </a:lnTo>
                  <a:lnTo>
                    <a:pt x="3621" y="948"/>
                  </a:lnTo>
                  <a:lnTo>
                    <a:pt x="3629" y="948"/>
                  </a:lnTo>
                  <a:lnTo>
                    <a:pt x="3702" y="875"/>
                  </a:lnTo>
                  <a:lnTo>
                    <a:pt x="3771" y="948"/>
                  </a:lnTo>
                  <a:lnTo>
                    <a:pt x="3778" y="948"/>
                  </a:lnTo>
                  <a:lnTo>
                    <a:pt x="3778" y="948"/>
                  </a:lnTo>
                  <a:lnTo>
                    <a:pt x="3871" y="948"/>
                  </a:lnTo>
                  <a:close/>
                  <a:moveTo>
                    <a:pt x="4415" y="948"/>
                  </a:moveTo>
                  <a:lnTo>
                    <a:pt x="4415" y="1048"/>
                  </a:lnTo>
                  <a:lnTo>
                    <a:pt x="4488" y="1117"/>
                  </a:lnTo>
                  <a:lnTo>
                    <a:pt x="4415" y="1190"/>
                  </a:lnTo>
                  <a:lnTo>
                    <a:pt x="4415" y="1290"/>
                  </a:lnTo>
                  <a:lnTo>
                    <a:pt x="4316" y="1290"/>
                  </a:lnTo>
                  <a:lnTo>
                    <a:pt x="4246" y="1359"/>
                  </a:lnTo>
                  <a:lnTo>
                    <a:pt x="4174" y="1290"/>
                  </a:lnTo>
                  <a:lnTo>
                    <a:pt x="4074" y="1290"/>
                  </a:lnTo>
                  <a:lnTo>
                    <a:pt x="4074" y="1190"/>
                  </a:lnTo>
                  <a:lnTo>
                    <a:pt x="4005" y="1117"/>
                  </a:lnTo>
                  <a:lnTo>
                    <a:pt x="4074" y="1048"/>
                  </a:lnTo>
                  <a:lnTo>
                    <a:pt x="4074" y="948"/>
                  </a:lnTo>
                  <a:lnTo>
                    <a:pt x="4166" y="948"/>
                  </a:lnTo>
                  <a:lnTo>
                    <a:pt x="4166" y="948"/>
                  </a:lnTo>
                  <a:lnTo>
                    <a:pt x="4174" y="948"/>
                  </a:lnTo>
                  <a:lnTo>
                    <a:pt x="4246" y="875"/>
                  </a:lnTo>
                  <a:lnTo>
                    <a:pt x="4316" y="948"/>
                  </a:lnTo>
                  <a:lnTo>
                    <a:pt x="4323" y="948"/>
                  </a:lnTo>
                  <a:lnTo>
                    <a:pt x="4323" y="948"/>
                  </a:lnTo>
                  <a:lnTo>
                    <a:pt x="4415" y="948"/>
                  </a:lnTo>
                  <a:close/>
                  <a:moveTo>
                    <a:pt x="4960" y="948"/>
                  </a:moveTo>
                  <a:lnTo>
                    <a:pt x="4960" y="1048"/>
                  </a:lnTo>
                  <a:lnTo>
                    <a:pt x="5029" y="1117"/>
                  </a:lnTo>
                  <a:lnTo>
                    <a:pt x="4960" y="1190"/>
                  </a:lnTo>
                  <a:lnTo>
                    <a:pt x="4960" y="1290"/>
                  </a:lnTo>
                  <a:lnTo>
                    <a:pt x="4860" y="1290"/>
                  </a:lnTo>
                  <a:lnTo>
                    <a:pt x="4787" y="1359"/>
                  </a:lnTo>
                  <a:lnTo>
                    <a:pt x="4718" y="1290"/>
                  </a:lnTo>
                  <a:lnTo>
                    <a:pt x="4619" y="1290"/>
                  </a:lnTo>
                  <a:lnTo>
                    <a:pt x="4619" y="1190"/>
                  </a:lnTo>
                  <a:lnTo>
                    <a:pt x="4550" y="1117"/>
                  </a:lnTo>
                  <a:lnTo>
                    <a:pt x="4619" y="1048"/>
                  </a:lnTo>
                  <a:lnTo>
                    <a:pt x="4619" y="948"/>
                  </a:lnTo>
                  <a:lnTo>
                    <a:pt x="4711" y="948"/>
                  </a:lnTo>
                  <a:lnTo>
                    <a:pt x="4711" y="948"/>
                  </a:lnTo>
                  <a:lnTo>
                    <a:pt x="4718" y="948"/>
                  </a:lnTo>
                  <a:lnTo>
                    <a:pt x="4787" y="875"/>
                  </a:lnTo>
                  <a:lnTo>
                    <a:pt x="4860" y="948"/>
                  </a:lnTo>
                  <a:lnTo>
                    <a:pt x="4868" y="948"/>
                  </a:lnTo>
                  <a:lnTo>
                    <a:pt x="4868" y="948"/>
                  </a:lnTo>
                  <a:lnTo>
                    <a:pt x="4960" y="948"/>
                  </a:lnTo>
                  <a:close/>
                  <a:moveTo>
                    <a:pt x="5505" y="948"/>
                  </a:moveTo>
                  <a:lnTo>
                    <a:pt x="5505" y="1048"/>
                  </a:lnTo>
                  <a:lnTo>
                    <a:pt x="5574" y="1117"/>
                  </a:lnTo>
                  <a:lnTo>
                    <a:pt x="5505" y="1190"/>
                  </a:lnTo>
                  <a:lnTo>
                    <a:pt x="5505" y="1290"/>
                  </a:lnTo>
                  <a:lnTo>
                    <a:pt x="5405" y="1290"/>
                  </a:lnTo>
                  <a:lnTo>
                    <a:pt x="5332" y="1359"/>
                  </a:lnTo>
                  <a:lnTo>
                    <a:pt x="5263" y="1290"/>
                  </a:lnTo>
                  <a:lnTo>
                    <a:pt x="5163" y="1290"/>
                  </a:lnTo>
                  <a:lnTo>
                    <a:pt x="5163" y="1190"/>
                  </a:lnTo>
                  <a:lnTo>
                    <a:pt x="5090" y="1117"/>
                  </a:lnTo>
                  <a:lnTo>
                    <a:pt x="5163" y="1048"/>
                  </a:lnTo>
                  <a:lnTo>
                    <a:pt x="5163" y="948"/>
                  </a:lnTo>
                  <a:lnTo>
                    <a:pt x="5255" y="948"/>
                  </a:lnTo>
                  <a:lnTo>
                    <a:pt x="5255" y="948"/>
                  </a:lnTo>
                  <a:lnTo>
                    <a:pt x="5263" y="948"/>
                  </a:lnTo>
                  <a:lnTo>
                    <a:pt x="5332" y="875"/>
                  </a:lnTo>
                  <a:lnTo>
                    <a:pt x="5405" y="948"/>
                  </a:lnTo>
                  <a:lnTo>
                    <a:pt x="5413" y="948"/>
                  </a:lnTo>
                  <a:lnTo>
                    <a:pt x="5413" y="948"/>
                  </a:lnTo>
                  <a:lnTo>
                    <a:pt x="5505" y="948"/>
                  </a:lnTo>
                  <a:close/>
                  <a:moveTo>
                    <a:pt x="6049" y="948"/>
                  </a:moveTo>
                  <a:lnTo>
                    <a:pt x="6049" y="1048"/>
                  </a:lnTo>
                  <a:lnTo>
                    <a:pt x="6118" y="1117"/>
                  </a:lnTo>
                  <a:lnTo>
                    <a:pt x="6049" y="1190"/>
                  </a:lnTo>
                  <a:lnTo>
                    <a:pt x="6049" y="1290"/>
                  </a:lnTo>
                  <a:lnTo>
                    <a:pt x="5950" y="1290"/>
                  </a:lnTo>
                  <a:lnTo>
                    <a:pt x="5877" y="1359"/>
                  </a:lnTo>
                  <a:lnTo>
                    <a:pt x="5808" y="1290"/>
                  </a:lnTo>
                  <a:lnTo>
                    <a:pt x="5708" y="1290"/>
                  </a:lnTo>
                  <a:lnTo>
                    <a:pt x="5708" y="1190"/>
                  </a:lnTo>
                  <a:lnTo>
                    <a:pt x="5635" y="1117"/>
                  </a:lnTo>
                  <a:lnTo>
                    <a:pt x="5708" y="1048"/>
                  </a:lnTo>
                  <a:lnTo>
                    <a:pt x="5708" y="948"/>
                  </a:lnTo>
                  <a:lnTo>
                    <a:pt x="5800" y="948"/>
                  </a:lnTo>
                  <a:lnTo>
                    <a:pt x="5800" y="948"/>
                  </a:lnTo>
                  <a:lnTo>
                    <a:pt x="5808" y="948"/>
                  </a:lnTo>
                  <a:lnTo>
                    <a:pt x="5877" y="875"/>
                  </a:lnTo>
                  <a:lnTo>
                    <a:pt x="5950" y="948"/>
                  </a:lnTo>
                  <a:lnTo>
                    <a:pt x="5957" y="948"/>
                  </a:lnTo>
                  <a:lnTo>
                    <a:pt x="5957" y="948"/>
                  </a:lnTo>
                  <a:lnTo>
                    <a:pt x="6049" y="948"/>
                  </a:lnTo>
                  <a:close/>
                  <a:moveTo>
                    <a:pt x="6594" y="948"/>
                  </a:moveTo>
                  <a:lnTo>
                    <a:pt x="6594" y="1048"/>
                  </a:lnTo>
                  <a:lnTo>
                    <a:pt x="6663" y="1117"/>
                  </a:lnTo>
                  <a:lnTo>
                    <a:pt x="6594" y="1190"/>
                  </a:lnTo>
                  <a:lnTo>
                    <a:pt x="6594" y="1290"/>
                  </a:lnTo>
                  <a:lnTo>
                    <a:pt x="6494" y="1290"/>
                  </a:lnTo>
                  <a:lnTo>
                    <a:pt x="6422" y="1359"/>
                  </a:lnTo>
                  <a:lnTo>
                    <a:pt x="6352" y="1290"/>
                  </a:lnTo>
                  <a:lnTo>
                    <a:pt x="6253" y="1290"/>
                  </a:lnTo>
                  <a:lnTo>
                    <a:pt x="6253" y="1190"/>
                  </a:lnTo>
                  <a:lnTo>
                    <a:pt x="6180" y="1117"/>
                  </a:lnTo>
                  <a:lnTo>
                    <a:pt x="6253" y="1048"/>
                  </a:lnTo>
                  <a:lnTo>
                    <a:pt x="6253" y="948"/>
                  </a:lnTo>
                  <a:lnTo>
                    <a:pt x="6345" y="948"/>
                  </a:lnTo>
                  <a:lnTo>
                    <a:pt x="6345" y="948"/>
                  </a:lnTo>
                  <a:lnTo>
                    <a:pt x="6352" y="948"/>
                  </a:lnTo>
                  <a:lnTo>
                    <a:pt x="6422" y="875"/>
                  </a:lnTo>
                  <a:lnTo>
                    <a:pt x="6494" y="948"/>
                  </a:lnTo>
                  <a:lnTo>
                    <a:pt x="6502" y="948"/>
                  </a:lnTo>
                  <a:lnTo>
                    <a:pt x="6502" y="948"/>
                  </a:lnTo>
                  <a:lnTo>
                    <a:pt x="6594" y="948"/>
                  </a:lnTo>
                  <a:close/>
                  <a:moveTo>
                    <a:pt x="6936" y="1482"/>
                  </a:moveTo>
                  <a:lnTo>
                    <a:pt x="6866" y="1555"/>
                  </a:lnTo>
                  <a:lnTo>
                    <a:pt x="6866" y="1655"/>
                  </a:lnTo>
                  <a:lnTo>
                    <a:pt x="6774" y="1655"/>
                  </a:lnTo>
                  <a:lnTo>
                    <a:pt x="6774" y="1655"/>
                  </a:lnTo>
                  <a:lnTo>
                    <a:pt x="6767" y="1655"/>
                  </a:lnTo>
                  <a:lnTo>
                    <a:pt x="6694" y="1724"/>
                  </a:lnTo>
                  <a:lnTo>
                    <a:pt x="6625" y="1655"/>
                  </a:lnTo>
                  <a:lnTo>
                    <a:pt x="6617" y="1655"/>
                  </a:lnTo>
                  <a:lnTo>
                    <a:pt x="6617" y="1655"/>
                  </a:lnTo>
                  <a:lnTo>
                    <a:pt x="6525" y="1655"/>
                  </a:lnTo>
                  <a:lnTo>
                    <a:pt x="6525" y="1555"/>
                  </a:lnTo>
                  <a:lnTo>
                    <a:pt x="6452" y="1482"/>
                  </a:lnTo>
                  <a:lnTo>
                    <a:pt x="6525" y="1413"/>
                  </a:lnTo>
                  <a:lnTo>
                    <a:pt x="6525" y="1313"/>
                  </a:lnTo>
                  <a:lnTo>
                    <a:pt x="6625" y="1313"/>
                  </a:lnTo>
                  <a:lnTo>
                    <a:pt x="6694" y="1240"/>
                  </a:lnTo>
                  <a:lnTo>
                    <a:pt x="6767" y="1313"/>
                  </a:lnTo>
                  <a:lnTo>
                    <a:pt x="6866" y="1313"/>
                  </a:lnTo>
                  <a:lnTo>
                    <a:pt x="6866" y="1413"/>
                  </a:lnTo>
                  <a:lnTo>
                    <a:pt x="6936" y="1482"/>
                  </a:lnTo>
                  <a:close/>
                  <a:moveTo>
                    <a:pt x="6936" y="2212"/>
                  </a:moveTo>
                  <a:lnTo>
                    <a:pt x="6866" y="2281"/>
                  </a:lnTo>
                  <a:lnTo>
                    <a:pt x="6866" y="2380"/>
                  </a:lnTo>
                  <a:lnTo>
                    <a:pt x="6774" y="2380"/>
                  </a:lnTo>
                  <a:lnTo>
                    <a:pt x="6774" y="2380"/>
                  </a:lnTo>
                  <a:lnTo>
                    <a:pt x="6767" y="2380"/>
                  </a:lnTo>
                  <a:lnTo>
                    <a:pt x="6694" y="2453"/>
                  </a:lnTo>
                  <a:lnTo>
                    <a:pt x="6625" y="2380"/>
                  </a:lnTo>
                  <a:lnTo>
                    <a:pt x="6617" y="2380"/>
                  </a:lnTo>
                  <a:lnTo>
                    <a:pt x="6617" y="2380"/>
                  </a:lnTo>
                  <a:lnTo>
                    <a:pt x="6525" y="2380"/>
                  </a:lnTo>
                  <a:lnTo>
                    <a:pt x="6525" y="2281"/>
                  </a:lnTo>
                  <a:lnTo>
                    <a:pt x="6452" y="2212"/>
                  </a:lnTo>
                  <a:lnTo>
                    <a:pt x="6525" y="2139"/>
                  </a:lnTo>
                  <a:lnTo>
                    <a:pt x="6525" y="2039"/>
                  </a:lnTo>
                  <a:lnTo>
                    <a:pt x="6625" y="2039"/>
                  </a:lnTo>
                  <a:lnTo>
                    <a:pt x="6694" y="1970"/>
                  </a:lnTo>
                  <a:lnTo>
                    <a:pt x="6767" y="2039"/>
                  </a:lnTo>
                  <a:lnTo>
                    <a:pt x="6866" y="2039"/>
                  </a:lnTo>
                  <a:lnTo>
                    <a:pt x="6866" y="2139"/>
                  </a:lnTo>
                  <a:lnTo>
                    <a:pt x="6936" y="2212"/>
                  </a:lnTo>
                  <a:close/>
                  <a:moveTo>
                    <a:pt x="6936" y="2937"/>
                  </a:moveTo>
                  <a:lnTo>
                    <a:pt x="6866" y="3006"/>
                  </a:lnTo>
                  <a:lnTo>
                    <a:pt x="6866" y="3110"/>
                  </a:lnTo>
                  <a:lnTo>
                    <a:pt x="6774" y="3110"/>
                  </a:lnTo>
                  <a:lnTo>
                    <a:pt x="6774" y="3110"/>
                  </a:lnTo>
                  <a:lnTo>
                    <a:pt x="6767" y="3110"/>
                  </a:lnTo>
                  <a:lnTo>
                    <a:pt x="6694" y="3179"/>
                  </a:lnTo>
                  <a:lnTo>
                    <a:pt x="6625" y="3110"/>
                  </a:lnTo>
                  <a:lnTo>
                    <a:pt x="6617" y="3110"/>
                  </a:lnTo>
                  <a:lnTo>
                    <a:pt x="6617" y="3110"/>
                  </a:lnTo>
                  <a:lnTo>
                    <a:pt x="6525" y="3110"/>
                  </a:lnTo>
                  <a:lnTo>
                    <a:pt x="6525" y="3006"/>
                  </a:lnTo>
                  <a:lnTo>
                    <a:pt x="6452" y="2937"/>
                  </a:lnTo>
                  <a:lnTo>
                    <a:pt x="6525" y="2868"/>
                  </a:lnTo>
                  <a:lnTo>
                    <a:pt x="6525" y="2764"/>
                  </a:lnTo>
                  <a:lnTo>
                    <a:pt x="6625" y="2764"/>
                  </a:lnTo>
                  <a:lnTo>
                    <a:pt x="6694" y="2695"/>
                  </a:lnTo>
                  <a:lnTo>
                    <a:pt x="6767" y="2764"/>
                  </a:lnTo>
                  <a:lnTo>
                    <a:pt x="6866" y="2764"/>
                  </a:lnTo>
                  <a:lnTo>
                    <a:pt x="6866" y="2868"/>
                  </a:lnTo>
                  <a:lnTo>
                    <a:pt x="6936" y="2937"/>
                  </a:lnTo>
                  <a:close/>
                  <a:moveTo>
                    <a:pt x="6180" y="3302"/>
                  </a:moveTo>
                  <a:lnTo>
                    <a:pt x="6253" y="3229"/>
                  </a:lnTo>
                  <a:lnTo>
                    <a:pt x="6253" y="3129"/>
                  </a:lnTo>
                  <a:lnTo>
                    <a:pt x="6345" y="3129"/>
                  </a:lnTo>
                  <a:lnTo>
                    <a:pt x="6345" y="3129"/>
                  </a:lnTo>
                  <a:lnTo>
                    <a:pt x="6352" y="3129"/>
                  </a:lnTo>
                  <a:lnTo>
                    <a:pt x="6422" y="3060"/>
                  </a:lnTo>
                  <a:lnTo>
                    <a:pt x="6494" y="3129"/>
                  </a:lnTo>
                  <a:lnTo>
                    <a:pt x="6502" y="3129"/>
                  </a:lnTo>
                  <a:lnTo>
                    <a:pt x="6502" y="3129"/>
                  </a:lnTo>
                  <a:lnTo>
                    <a:pt x="6594" y="3129"/>
                  </a:lnTo>
                  <a:lnTo>
                    <a:pt x="6594" y="3229"/>
                  </a:lnTo>
                  <a:lnTo>
                    <a:pt x="6663" y="3302"/>
                  </a:lnTo>
                  <a:lnTo>
                    <a:pt x="6594" y="3371"/>
                  </a:lnTo>
                  <a:lnTo>
                    <a:pt x="6594" y="3471"/>
                  </a:lnTo>
                  <a:lnTo>
                    <a:pt x="6494" y="3471"/>
                  </a:lnTo>
                  <a:lnTo>
                    <a:pt x="6422" y="3544"/>
                  </a:lnTo>
                  <a:lnTo>
                    <a:pt x="6352" y="3471"/>
                  </a:lnTo>
                  <a:lnTo>
                    <a:pt x="6253" y="3471"/>
                  </a:lnTo>
                  <a:lnTo>
                    <a:pt x="6253" y="3371"/>
                  </a:lnTo>
                  <a:lnTo>
                    <a:pt x="6180" y="3302"/>
                  </a:lnTo>
                  <a:close/>
                  <a:moveTo>
                    <a:pt x="5635" y="3302"/>
                  </a:moveTo>
                  <a:lnTo>
                    <a:pt x="5708" y="3229"/>
                  </a:lnTo>
                  <a:lnTo>
                    <a:pt x="5708" y="3129"/>
                  </a:lnTo>
                  <a:lnTo>
                    <a:pt x="5800" y="3129"/>
                  </a:lnTo>
                  <a:lnTo>
                    <a:pt x="5800" y="3129"/>
                  </a:lnTo>
                  <a:lnTo>
                    <a:pt x="5808" y="3129"/>
                  </a:lnTo>
                  <a:lnTo>
                    <a:pt x="5877" y="3060"/>
                  </a:lnTo>
                  <a:lnTo>
                    <a:pt x="5950" y="3129"/>
                  </a:lnTo>
                  <a:lnTo>
                    <a:pt x="5957" y="3129"/>
                  </a:lnTo>
                  <a:lnTo>
                    <a:pt x="5957" y="3129"/>
                  </a:lnTo>
                  <a:lnTo>
                    <a:pt x="6049" y="3129"/>
                  </a:lnTo>
                  <a:lnTo>
                    <a:pt x="6049" y="3229"/>
                  </a:lnTo>
                  <a:lnTo>
                    <a:pt x="6118" y="3302"/>
                  </a:lnTo>
                  <a:lnTo>
                    <a:pt x="6049" y="3371"/>
                  </a:lnTo>
                  <a:lnTo>
                    <a:pt x="6049" y="3471"/>
                  </a:lnTo>
                  <a:lnTo>
                    <a:pt x="5950" y="3471"/>
                  </a:lnTo>
                  <a:lnTo>
                    <a:pt x="5877" y="3544"/>
                  </a:lnTo>
                  <a:lnTo>
                    <a:pt x="5808" y="3471"/>
                  </a:lnTo>
                  <a:lnTo>
                    <a:pt x="5708" y="3471"/>
                  </a:lnTo>
                  <a:lnTo>
                    <a:pt x="5708" y="3371"/>
                  </a:lnTo>
                  <a:lnTo>
                    <a:pt x="5635" y="3302"/>
                  </a:lnTo>
                  <a:close/>
                  <a:moveTo>
                    <a:pt x="5090" y="3302"/>
                  </a:moveTo>
                  <a:lnTo>
                    <a:pt x="5163" y="3229"/>
                  </a:lnTo>
                  <a:lnTo>
                    <a:pt x="5163" y="3129"/>
                  </a:lnTo>
                  <a:lnTo>
                    <a:pt x="5255" y="3129"/>
                  </a:lnTo>
                  <a:lnTo>
                    <a:pt x="5255" y="3129"/>
                  </a:lnTo>
                  <a:lnTo>
                    <a:pt x="5263" y="3129"/>
                  </a:lnTo>
                  <a:lnTo>
                    <a:pt x="5332" y="3060"/>
                  </a:lnTo>
                  <a:lnTo>
                    <a:pt x="5405" y="3129"/>
                  </a:lnTo>
                  <a:lnTo>
                    <a:pt x="5413" y="3129"/>
                  </a:lnTo>
                  <a:lnTo>
                    <a:pt x="5413" y="3129"/>
                  </a:lnTo>
                  <a:lnTo>
                    <a:pt x="5505" y="3129"/>
                  </a:lnTo>
                  <a:lnTo>
                    <a:pt x="5505" y="3229"/>
                  </a:lnTo>
                  <a:lnTo>
                    <a:pt x="5574" y="3302"/>
                  </a:lnTo>
                  <a:lnTo>
                    <a:pt x="5505" y="3371"/>
                  </a:lnTo>
                  <a:lnTo>
                    <a:pt x="5505" y="3471"/>
                  </a:lnTo>
                  <a:lnTo>
                    <a:pt x="5405" y="3471"/>
                  </a:lnTo>
                  <a:lnTo>
                    <a:pt x="5332" y="3544"/>
                  </a:lnTo>
                  <a:lnTo>
                    <a:pt x="5263" y="3471"/>
                  </a:lnTo>
                  <a:lnTo>
                    <a:pt x="5163" y="3471"/>
                  </a:lnTo>
                  <a:lnTo>
                    <a:pt x="5163" y="3371"/>
                  </a:lnTo>
                  <a:lnTo>
                    <a:pt x="5090" y="3302"/>
                  </a:lnTo>
                  <a:close/>
                  <a:moveTo>
                    <a:pt x="4550" y="3302"/>
                  </a:moveTo>
                  <a:lnTo>
                    <a:pt x="4619" y="3229"/>
                  </a:lnTo>
                  <a:lnTo>
                    <a:pt x="4619" y="3129"/>
                  </a:lnTo>
                  <a:lnTo>
                    <a:pt x="4711" y="3129"/>
                  </a:lnTo>
                  <a:lnTo>
                    <a:pt x="4711" y="3129"/>
                  </a:lnTo>
                  <a:lnTo>
                    <a:pt x="4718" y="3129"/>
                  </a:lnTo>
                  <a:lnTo>
                    <a:pt x="4787" y="3060"/>
                  </a:lnTo>
                  <a:lnTo>
                    <a:pt x="4860" y="3129"/>
                  </a:lnTo>
                  <a:lnTo>
                    <a:pt x="4868" y="3129"/>
                  </a:lnTo>
                  <a:lnTo>
                    <a:pt x="4868" y="3129"/>
                  </a:lnTo>
                  <a:lnTo>
                    <a:pt x="4960" y="3129"/>
                  </a:lnTo>
                  <a:lnTo>
                    <a:pt x="4960" y="3229"/>
                  </a:lnTo>
                  <a:lnTo>
                    <a:pt x="5029" y="3302"/>
                  </a:lnTo>
                  <a:lnTo>
                    <a:pt x="4960" y="3371"/>
                  </a:lnTo>
                  <a:lnTo>
                    <a:pt x="4960" y="3471"/>
                  </a:lnTo>
                  <a:lnTo>
                    <a:pt x="4860" y="3471"/>
                  </a:lnTo>
                  <a:lnTo>
                    <a:pt x="4787" y="3544"/>
                  </a:lnTo>
                  <a:lnTo>
                    <a:pt x="4718" y="3471"/>
                  </a:lnTo>
                  <a:lnTo>
                    <a:pt x="4619" y="3471"/>
                  </a:lnTo>
                  <a:lnTo>
                    <a:pt x="4619" y="3371"/>
                  </a:lnTo>
                  <a:lnTo>
                    <a:pt x="4550" y="3302"/>
                  </a:lnTo>
                  <a:close/>
                  <a:moveTo>
                    <a:pt x="4005" y="3302"/>
                  </a:moveTo>
                  <a:lnTo>
                    <a:pt x="4074" y="3229"/>
                  </a:lnTo>
                  <a:lnTo>
                    <a:pt x="4074" y="3129"/>
                  </a:lnTo>
                  <a:lnTo>
                    <a:pt x="4166" y="3129"/>
                  </a:lnTo>
                  <a:lnTo>
                    <a:pt x="4166" y="3129"/>
                  </a:lnTo>
                  <a:lnTo>
                    <a:pt x="4174" y="3129"/>
                  </a:lnTo>
                  <a:lnTo>
                    <a:pt x="4246" y="3060"/>
                  </a:lnTo>
                  <a:lnTo>
                    <a:pt x="4316" y="3129"/>
                  </a:lnTo>
                  <a:lnTo>
                    <a:pt x="4323" y="3129"/>
                  </a:lnTo>
                  <a:lnTo>
                    <a:pt x="4323" y="3129"/>
                  </a:lnTo>
                  <a:lnTo>
                    <a:pt x="4415" y="3129"/>
                  </a:lnTo>
                  <a:lnTo>
                    <a:pt x="4415" y="3229"/>
                  </a:lnTo>
                  <a:lnTo>
                    <a:pt x="4488" y="3302"/>
                  </a:lnTo>
                  <a:lnTo>
                    <a:pt x="4415" y="3371"/>
                  </a:lnTo>
                  <a:lnTo>
                    <a:pt x="4415" y="3471"/>
                  </a:lnTo>
                  <a:lnTo>
                    <a:pt x="4316" y="3471"/>
                  </a:lnTo>
                  <a:lnTo>
                    <a:pt x="4246" y="3544"/>
                  </a:lnTo>
                  <a:lnTo>
                    <a:pt x="4174" y="3471"/>
                  </a:lnTo>
                  <a:lnTo>
                    <a:pt x="4074" y="3471"/>
                  </a:lnTo>
                  <a:lnTo>
                    <a:pt x="4074" y="3371"/>
                  </a:lnTo>
                  <a:lnTo>
                    <a:pt x="4005" y="3302"/>
                  </a:lnTo>
                  <a:close/>
                  <a:moveTo>
                    <a:pt x="3460" y="3302"/>
                  </a:moveTo>
                  <a:lnTo>
                    <a:pt x="3529" y="3229"/>
                  </a:lnTo>
                  <a:lnTo>
                    <a:pt x="3529" y="3129"/>
                  </a:lnTo>
                  <a:lnTo>
                    <a:pt x="3621" y="3129"/>
                  </a:lnTo>
                  <a:lnTo>
                    <a:pt x="3621" y="3129"/>
                  </a:lnTo>
                  <a:lnTo>
                    <a:pt x="3629" y="3129"/>
                  </a:lnTo>
                  <a:lnTo>
                    <a:pt x="3702" y="3060"/>
                  </a:lnTo>
                  <a:lnTo>
                    <a:pt x="3771" y="3129"/>
                  </a:lnTo>
                  <a:lnTo>
                    <a:pt x="3778" y="3129"/>
                  </a:lnTo>
                  <a:lnTo>
                    <a:pt x="3778" y="3129"/>
                  </a:lnTo>
                  <a:lnTo>
                    <a:pt x="3871" y="3129"/>
                  </a:lnTo>
                  <a:lnTo>
                    <a:pt x="3871" y="3229"/>
                  </a:lnTo>
                  <a:lnTo>
                    <a:pt x="3943" y="3302"/>
                  </a:lnTo>
                  <a:lnTo>
                    <a:pt x="3871" y="3371"/>
                  </a:lnTo>
                  <a:lnTo>
                    <a:pt x="3871" y="3471"/>
                  </a:lnTo>
                  <a:lnTo>
                    <a:pt x="3771" y="3471"/>
                  </a:lnTo>
                  <a:lnTo>
                    <a:pt x="3702" y="3544"/>
                  </a:lnTo>
                  <a:lnTo>
                    <a:pt x="3629" y="3471"/>
                  </a:lnTo>
                  <a:lnTo>
                    <a:pt x="3529" y="3471"/>
                  </a:lnTo>
                  <a:lnTo>
                    <a:pt x="3529" y="3371"/>
                  </a:lnTo>
                  <a:lnTo>
                    <a:pt x="3460" y="3302"/>
                  </a:lnTo>
                  <a:close/>
                  <a:moveTo>
                    <a:pt x="2915" y="3302"/>
                  </a:moveTo>
                  <a:lnTo>
                    <a:pt x="2984" y="3229"/>
                  </a:lnTo>
                  <a:lnTo>
                    <a:pt x="2984" y="3129"/>
                  </a:lnTo>
                  <a:lnTo>
                    <a:pt x="3076" y="3129"/>
                  </a:lnTo>
                  <a:lnTo>
                    <a:pt x="3076" y="3129"/>
                  </a:lnTo>
                  <a:lnTo>
                    <a:pt x="3084" y="3129"/>
                  </a:lnTo>
                  <a:lnTo>
                    <a:pt x="3157" y="3060"/>
                  </a:lnTo>
                  <a:lnTo>
                    <a:pt x="3226" y="3129"/>
                  </a:lnTo>
                  <a:lnTo>
                    <a:pt x="3234" y="3129"/>
                  </a:lnTo>
                  <a:lnTo>
                    <a:pt x="3234" y="3129"/>
                  </a:lnTo>
                  <a:lnTo>
                    <a:pt x="3326" y="3129"/>
                  </a:lnTo>
                  <a:lnTo>
                    <a:pt x="3326" y="3229"/>
                  </a:lnTo>
                  <a:lnTo>
                    <a:pt x="3399" y="3302"/>
                  </a:lnTo>
                  <a:lnTo>
                    <a:pt x="3326" y="3371"/>
                  </a:lnTo>
                  <a:lnTo>
                    <a:pt x="3326" y="3471"/>
                  </a:lnTo>
                  <a:lnTo>
                    <a:pt x="3226" y="3471"/>
                  </a:lnTo>
                  <a:lnTo>
                    <a:pt x="3157" y="3544"/>
                  </a:lnTo>
                  <a:lnTo>
                    <a:pt x="3084" y="3471"/>
                  </a:lnTo>
                  <a:lnTo>
                    <a:pt x="2984" y="3471"/>
                  </a:lnTo>
                  <a:lnTo>
                    <a:pt x="2984" y="3371"/>
                  </a:lnTo>
                  <a:lnTo>
                    <a:pt x="2915" y="3302"/>
                  </a:lnTo>
                  <a:close/>
                  <a:moveTo>
                    <a:pt x="2371" y="3302"/>
                  </a:moveTo>
                  <a:lnTo>
                    <a:pt x="2440" y="3229"/>
                  </a:lnTo>
                  <a:lnTo>
                    <a:pt x="2440" y="3129"/>
                  </a:lnTo>
                  <a:lnTo>
                    <a:pt x="2532" y="3129"/>
                  </a:lnTo>
                  <a:lnTo>
                    <a:pt x="2532" y="3129"/>
                  </a:lnTo>
                  <a:lnTo>
                    <a:pt x="2539" y="3129"/>
                  </a:lnTo>
                  <a:lnTo>
                    <a:pt x="2612" y="3060"/>
                  </a:lnTo>
                  <a:lnTo>
                    <a:pt x="2681" y="3129"/>
                  </a:lnTo>
                  <a:lnTo>
                    <a:pt x="2689" y="3129"/>
                  </a:lnTo>
                  <a:lnTo>
                    <a:pt x="2689" y="3129"/>
                  </a:lnTo>
                  <a:lnTo>
                    <a:pt x="2781" y="3129"/>
                  </a:lnTo>
                  <a:lnTo>
                    <a:pt x="2781" y="3229"/>
                  </a:lnTo>
                  <a:lnTo>
                    <a:pt x="2854" y="3302"/>
                  </a:lnTo>
                  <a:lnTo>
                    <a:pt x="2781" y="3371"/>
                  </a:lnTo>
                  <a:lnTo>
                    <a:pt x="2781" y="3471"/>
                  </a:lnTo>
                  <a:lnTo>
                    <a:pt x="2681" y="3471"/>
                  </a:lnTo>
                  <a:lnTo>
                    <a:pt x="2612" y="3544"/>
                  </a:lnTo>
                  <a:lnTo>
                    <a:pt x="2539" y="3471"/>
                  </a:lnTo>
                  <a:lnTo>
                    <a:pt x="2440" y="3471"/>
                  </a:lnTo>
                  <a:lnTo>
                    <a:pt x="2440" y="3371"/>
                  </a:lnTo>
                  <a:lnTo>
                    <a:pt x="2371" y="3302"/>
                  </a:lnTo>
                  <a:close/>
                  <a:moveTo>
                    <a:pt x="1826" y="3302"/>
                  </a:moveTo>
                  <a:lnTo>
                    <a:pt x="1895" y="3229"/>
                  </a:lnTo>
                  <a:lnTo>
                    <a:pt x="1895" y="3129"/>
                  </a:lnTo>
                  <a:lnTo>
                    <a:pt x="1987" y="3129"/>
                  </a:lnTo>
                  <a:lnTo>
                    <a:pt x="1987" y="3129"/>
                  </a:lnTo>
                  <a:lnTo>
                    <a:pt x="1995" y="3129"/>
                  </a:lnTo>
                  <a:lnTo>
                    <a:pt x="2068" y="3060"/>
                  </a:lnTo>
                  <a:lnTo>
                    <a:pt x="2137" y="3129"/>
                  </a:lnTo>
                  <a:lnTo>
                    <a:pt x="2144" y="3129"/>
                  </a:lnTo>
                  <a:lnTo>
                    <a:pt x="2144" y="3129"/>
                  </a:lnTo>
                  <a:lnTo>
                    <a:pt x="2236" y="3129"/>
                  </a:lnTo>
                  <a:lnTo>
                    <a:pt x="2236" y="3229"/>
                  </a:lnTo>
                  <a:lnTo>
                    <a:pt x="2309" y="3302"/>
                  </a:lnTo>
                  <a:lnTo>
                    <a:pt x="2236" y="3371"/>
                  </a:lnTo>
                  <a:lnTo>
                    <a:pt x="2236" y="3471"/>
                  </a:lnTo>
                  <a:lnTo>
                    <a:pt x="2137" y="3471"/>
                  </a:lnTo>
                  <a:lnTo>
                    <a:pt x="2068" y="3544"/>
                  </a:lnTo>
                  <a:lnTo>
                    <a:pt x="1995" y="3471"/>
                  </a:lnTo>
                  <a:lnTo>
                    <a:pt x="1895" y="3471"/>
                  </a:lnTo>
                  <a:lnTo>
                    <a:pt x="1895" y="3371"/>
                  </a:lnTo>
                  <a:lnTo>
                    <a:pt x="1826" y="3302"/>
                  </a:lnTo>
                  <a:close/>
                  <a:moveTo>
                    <a:pt x="1281" y="3302"/>
                  </a:moveTo>
                  <a:lnTo>
                    <a:pt x="1350" y="3229"/>
                  </a:lnTo>
                  <a:lnTo>
                    <a:pt x="1350" y="3129"/>
                  </a:lnTo>
                  <a:lnTo>
                    <a:pt x="1442" y="3129"/>
                  </a:lnTo>
                  <a:lnTo>
                    <a:pt x="1442" y="3129"/>
                  </a:lnTo>
                  <a:lnTo>
                    <a:pt x="1450" y="3129"/>
                  </a:lnTo>
                  <a:lnTo>
                    <a:pt x="1523" y="3060"/>
                  </a:lnTo>
                  <a:lnTo>
                    <a:pt x="1592" y="3129"/>
                  </a:lnTo>
                  <a:lnTo>
                    <a:pt x="1603" y="3129"/>
                  </a:lnTo>
                  <a:lnTo>
                    <a:pt x="1603" y="3129"/>
                  </a:lnTo>
                  <a:lnTo>
                    <a:pt x="1692" y="3129"/>
                  </a:lnTo>
                  <a:lnTo>
                    <a:pt x="1692" y="3229"/>
                  </a:lnTo>
                  <a:lnTo>
                    <a:pt x="1765" y="3302"/>
                  </a:lnTo>
                  <a:lnTo>
                    <a:pt x="1692" y="3371"/>
                  </a:lnTo>
                  <a:lnTo>
                    <a:pt x="1692" y="3471"/>
                  </a:lnTo>
                  <a:lnTo>
                    <a:pt x="1592" y="3471"/>
                  </a:lnTo>
                  <a:lnTo>
                    <a:pt x="1523" y="3544"/>
                  </a:lnTo>
                  <a:lnTo>
                    <a:pt x="1450" y="3471"/>
                  </a:lnTo>
                  <a:lnTo>
                    <a:pt x="1350" y="3471"/>
                  </a:lnTo>
                  <a:lnTo>
                    <a:pt x="1350" y="3371"/>
                  </a:lnTo>
                  <a:lnTo>
                    <a:pt x="1281" y="3302"/>
                  </a:lnTo>
                  <a:close/>
                  <a:moveTo>
                    <a:pt x="737" y="3302"/>
                  </a:moveTo>
                  <a:lnTo>
                    <a:pt x="806" y="3229"/>
                  </a:lnTo>
                  <a:lnTo>
                    <a:pt x="806" y="3129"/>
                  </a:lnTo>
                  <a:lnTo>
                    <a:pt x="898" y="3129"/>
                  </a:lnTo>
                  <a:lnTo>
                    <a:pt x="898" y="3129"/>
                  </a:lnTo>
                  <a:lnTo>
                    <a:pt x="905" y="3129"/>
                  </a:lnTo>
                  <a:lnTo>
                    <a:pt x="978" y="3060"/>
                  </a:lnTo>
                  <a:lnTo>
                    <a:pt x="1047" y="3129"/>
                  </a:lnTo>
                  <a:lnTo>
                    <a:pt x="1059" y="3129"/>
                  </a:lnTo>
                  <a:lnTo>
                    <a:pt x="1059" y="3129"/>
                  </a:lnTo>
                  <a:lnTo>
                    <a:pt x="1147" y="3129"/>
                  </a:lnTo>
                  <a:lnTo>
                    <a:pt x="1147" y="3229"/>
                  </a:lnTo>
                  <a:lnTo>
                    <a:pt x="1220" y="3302"/>
                  </a:lnTo>
                  <a:lnTo>
                    <a:pt x="1147" y="3371"/>
                  </a:lnTo>
                  <a:lnTo>
                    <a:pt x="1147" y="3471"/>
                  </a:lnTo>
                  <a:lnTo>
                    <a:pt x="1047" y="3471"/>
                  </a:lnTo>
                  <a:lnTo>
                    <a:pt x="978" y="3544"/>
                  </a:lnTo>
                  <a:lnTo>
                    <a:pt x="905" y="3471"/>
                  </a:lnTo>
                  <a:lnTo>
                    <a:pt x="806" y="3471"/>
                  </a:lnTo>
                  <a:lnTo>
                    <a:pt x="806" y="3371"/>
                  </a:lnTo>
                  <a:lnTo>
                    <a:pt x="737" y="3302"/>
                  </a:lnTo>
                  <a:close/>
                  <a:moveTo>
                    <a:pt x="737" y="2572"/>
                  </a:moveTo>
                  <a:lnTo>
                    <a:pt x="806" y="2503"/>
                  </a:lnTo>
                  <a:lnTo>
                    <a:pt x="806" y="2404"/>
                  </a:lnTo>
                  <a:lnTo>
                    <a:pt x="898" y="2404"/>
                  </a:lnTo>
                  <a:lnTo>
                    <a:pt x="898" y="2404"/>
                  </a:lnTo>
                  <a:lnTo>
                    <a:pt x="905" y="2404"/>
                  </a:lnTo>
                  <a:lnTo>
                    <a:pt x="978" y="2331"/>
                  </a:lnTo>
                  <a:lnTo>
                    <a:pt x="1047" y="2404"/>
                  </a:lnTo>
                  <a:lnTo>
                    <a:pt x="1059" y="2404"/>
                  </a:lnTo>
                  <a:lnTo>
                    <a:pt x="1059" y="2404"/>
                  </a:lnTo>
                  <a:lnTo>
                    <a:pt x="1147" y="2404"/>
                  </a:lnTo>
                  <a:lnTo>
                    <a:pt x="1147" y="2503"/>
                  </a:lnTo>
                  <a:lnTo>
                    <a:pt x="1220" y="2572"/>
                  </a:lnTo>
                  <a:lnTo>
                    <a:pt x="1147" y="2645"/>
                  </a:lnTo>
                  <a:lnTo>
                    <a:pt x="1147" y="2745"/>
                  </a:lnTo>
                  <a:lnTo>
                    <a:pt x="1047" y="2745"/>
                  </a:lnTo>
                  <a:lnTo>
                    <a:pt x="978" y="2814"/>
                  </a:lnTo>
                  <a:lnTo>
                    <a:pt x="905" y="2745"/>
                  </a:lnTo>
                  <a:lnTo>
                    <a:pt x="806" y="2745"/>
                  </a:lnTo>
                  <a:lnTo>
                    <a:pt x="806" y="2645"/>
                  </a:lnTo>
                  <a:lnTo>
                    <a:pt x="737" y="2572"/>
                  </a:lnTo>
                  <a:close/>
                  <a:moveTo>
                    <a:pt x="737" y="1847"/>
                  </a:moveTo>
                  <a:lnTo>
                    <a:pt x="806" y="1774"/>
                  </a:lnTo>
                  <a:lnTo>
                    <a:pt x="806" y="1674"/>
                  </a:lnTo>
                  <a:lnTo>
                    <a:pt x="898" y="1674"/>
                  </a:lnTo>
                  <a:lnTo>
                    <a:pt x="898" y="1674"/>
                  </a:lnTo>
                  <a:lnTo>
                    <a:pt x="905" y="1674"/>
                  </a:lnTo>
                  <a:lnTo>
                    <a:pt x="978" y="1605"/>
                  </a:lnTo>
                  <a:lnTo>
                    <a:pt x="1047" y="1674"/>
                  </a:lnTo>
                  <a:lnTo>
                    <a:pt x="1059" y="1674"/>
                  </a:lnTo>
                  <a:lnTo>
                    <a:pt x="1059" y="1674"/>
                  </a:lnTo>
                  <a:lnTo>
                    <a:pt x="1147" y="1674"/>
                  </a:lnTo>
                  <a:lnTo>
                    <a:pt x="1147" y="1774"/>
                  </a:lnTo>
                  <a:lnTo>
                    <a:pt x="1220" y="1847"/>
                  </a:lnTo>
                  <a:lnTo>
                    <a:pt x="1147" y="1916"/>
                  </a:lnTo>
                  <a:lnTo>
                    <a:pt x="1147" y="2016"/>
                  </a:lnTo>
                  <a:lnTo>
                    <a:pt x="1047" y="2016"/>
                  </a:lnTo>
                  <a:lnTo>
                    <a:pt x="978" y="2089"/>
                  </a:lnTo>
                  <a:lnTo>
                    <a:pt x="905" y="2016"/>
                  </a:lnTo>
                  <a:lnTo>
                    <a:pt x="806" y="2016"/>
                  </a:lnTo>
                  <a:lnTo>
                    <a:pt x="806" y="1916"/>
                  </a:lnTo>
                  <a:lnTo>
                    <a:pt x="737" y="1847"/>
                  </a:lnTo>
                  <a:close/>
                  <a:moveTo>
                    <a:pt x="1492" y="1482"/>
                  </a:moveTo>
                  <a:lnTo>
                    <a:pt x="1419" y="1555"/>
                  </a:lnTo>
                  <a:lnTo>
                    <a:pt x="1419" y="1655"/>
                  </a:lnTo>
                  <a:lnTo>
                    <a:pt x="1331" y="1655"/>
                  </a:lnTo>
                  <a:lnTo>
                    <a:pt x="1331" y="1655"/>
                  </a:lnTo>
                  <a:lnTo>
                    <a:pt x="1320" y="1655"/>
                  </a:lnTo>
                  <a:lnTo>
                    <a:pt x="1251" y="1724"/>
                  </a:lnTo>
                  <a:lnTo>
                    <a:pt x="1178" y="1655"/>
                  </a:lnTo>
                  <a:lnTo>
                    <a:pt x="1170" y="1655"/>
                  </a:lnTo>
                  <a:lnTo>
                    <a:pt x="1170" y="1655"/>
                  </a:lnTo>
                  <a:lnTo>
                    <a:pt x="1078" y="1655"/>
                  </a:lnTo>
                  <a:lnTo>
                    <a:pt x="1078" y="1555"/>
                  </a:lnTo>
                  <a:lnTo>
                    <a:pt x="1009" y="1482"/>
                  </a:lnTo>
                  <a:lnTo>
                    <a:pt x="1078" y="1413"/>
                  </a:lnTo>
                  <a:lnTo>
                    <a:pt x="1078" y="1313"/>
                  </a:lnTo>
                  <a:lnTo>
                    <a:pt x="1178" y="1313"/>
                  </a:lnTo>
                  <a:lnTo>
                    <a:pt x="1251" y="1240"/>
                  </a:lnTo>
                  <a:lnTo>
                    <a:pt x="1320" y="1313"/>
                  </a:lnTo>
                  <a:lnTo>
                    <a:pt x="1419" y="1313"/>
                  </a:lnTo>
                  <a:lnTo>
                    <a:pt x="1419" y="1413"/>
                  </a:lnTo>
                  <a:lnTo>
                    <a:pt x="1492" y="1482"/>
                  </a:lnTo>
                  <a:close/>
                  <a:moveTo>
                    <a:pt x="2037" y="1482"/>
                  </a:moveTo>
                  <a:lnTo>
                    <a:pt x="1964" y="1555"/>
                  </a:lnTo>
                  <a:lnTo>
                    <a:pt x="1964" y="1655"/>
                  </a:lnTo>
                  <a:lnTo>
                    <a:pt x="1872" y="1655"/>
                  </a:lnTo>
                  <a:lnTo>
                    <a:pt x="1872" y="1655"/>
                  </a:lnTo>
                  <a:lnTo>
                    <a:pt x="1864" y="1655"/>
                  </a:lnTo>
                  <a:lnTo>
                    <a:pt x="1795" y="1724"/>
                  </a:lnTo>
                  <a:lnTo>
                    <a:pt x="1722" y="1655"/>
                  </a:lnTo>
                  <a:lnTo>
                    <a:pt x="1715" y="1655"/>
                  </a:lnTo>
                  <a:lnTo>
                    <a:pt x="1715" y="1655"/>
                  </a:lnTo>
                  <a:lnTo>
                    <a:pt x="1623" y="1655"/>
                  </a:lnTo>
                  <a:lnTo>
                    <a:pt x="1623" y="1555"/>
                  </a:lnTo>
                  <a:lnTo>
                    <a:pt x="1554" y="1482"/>
                  </a:lnTo>
                  <a:lnTo>
                    <a:pt x="1623" y="1413"/>
                  </a:lnTo>
                  <a:lnTo>
                    <a:pt x="1623" y="1313"/>
                  </a:lnTo>
                  <a:lnTo>
                    <a:pt x="1722" y="1313"/>
                  </a:lnTo>
                  <a:lnTo>
                    <a:pt x="1795" y="1240"/>
                  </a:lnTo>
                  <a:lnTo>
                    <a:pt x="1864" y="1313"/>
                  </a:lnTo>
                  <a:lnTo>
                    <a:pt x="1964" y="1313"/>
                  </a:lnTo>
                  <a:lnTo>
                    <a:pt x="1964" y="1413"/>
                  </a:lnTo>
                  <a:lnTo>
                    <a:pt x="2037" y="1482"/>
                  </a:lnTo>
                  <a:close/>
                  <a:moveTo>
                    <a:pt x="2582" y="1482"/>
                  </a:moveTo>
                  <a:lnTo>
                    <a:pt x="2509" y="1555"/>
                  </a:lnTo>
                  <a:lnTo>
                    <a:pt x="2509" y="1655"/>
                  </a:lnTo>
                  <a:lnTo>
                    <a:pt x="2417" y="1655"/>
                  </a:lnTo>
                  <a:lnTo>
                    <a:pt x="2417" y="1655"/>
                  </a:lnTo>
                  <a:lnTo>
                    <a:pt x="2409" y="1655"/>
                  </a:lnTo>
                  <a:lnTo>
                    <a:pt x="2340" y="1724"/>
                  </a:lnTo>
                  <a:lnTo>
                    <a:pt x="2267" y="1655"/>
                  </a:lnTo>
                  <a:lnTo>
                    <a:pt x="2259" y="1655"/>
                  </a:lnTo>
                  <a:lnTo>
                    <a:pt x="2259" y="1655"/>
                  </a:lnTo>
                  <a:lnTo>
                    <a:pt x="2167" y="1655"/>
                  </a:lnTo>
                  <a:lnTo>
                    <a:pt x="2167" y="1555"/>
                  </a:lnTo>
                  <a:lnTo>
                    <a:pt x="2098" y="1482"/>
                  </a:lnTo>
                  <a:lnTo>
                    <a:pt x="2167" y="1413"/>
                  </a:lnTo>
                  <a:lnTo>
                    <a:pt x="2167" y="1313"/>
                  </a:lnTo>
                  <a:lnTo>
                    <a:pt x="2267" y="1313"/>
                  </a:lnTo>
                  <a:lnTo>
                    <a:pt x="2340" y="1240"/>
                  </a:lnTo>
                  <a:lnTo>
                    <a:pt x="2409" y="1313"/>
                  </a:lnTo>
                  <a:lnTo>
                    <a:pt x="2509" y="1313"/>
                  </a:lnTo>
                  <a:lnTo>
                    <a:pt x="2509" y="1413"/>
                  </a:lnTo>
                  <a:lnTo>
                    <a:pt x="2582" y="1482"/>
                  </a:lnTo>
                  <a:close/>
                  <a:moveTo>
                    <a:pt x="3126" y="1482"/>
                  </a:moveTo>
                  <a:lnTo>
                    <a:pt x="3053" y="1555"/>
                  </a:lnTo>
                  <a:lnTo>
                    <a:pt x="3053" y="1655"/>
                  </a:lnTo>
                  <a:lnTo>
                    <a:pt x="2961" y="1655"/>
                  </a:lnTo>
                  <a:lnTo>
                    <a:pt x="2961" y="1655"/>
                  </a:lnTo>
                  <a:lnTo>
                    <a:pt x="2954" y="1655"/>
                  </a:lnTo>
                  <a:lnTo>
                    <a:pt x="2885" y="1724"/>
                  </a:lnTo>
                  <a:lnTo>
                    <a:pt x="2812" y="1655"/>
                  </a:lnTo>
                  <a:lnTo>
                    <a:pt x="2804" y="1655"/>
                  </a:lnTo>
                  <a:lnTo>
                    <a:pt x="2804" y="1655"/>
                  </a:lnTo>
                  <a:lnTo>
                    <a:pt x="2712" y="1655"/>
                  </a:lnTo>
                  <a:lnTo>
                    <a:pt x="2712" y="1555"/>
                  </a:lnTo>
                  <a:lnTo>
                    <a:pt x="2643" y="1482"/>
                  </a:lnTo>
                  <a:lnTo>
                    <a:pt x="2712" y="1413"/>
                  </a:lnTo>
                  <a:lnTo>
                    <a:pt x="2712" y="1313"/>
                  </a:lnTo>
                  <a:lnTo>
                    <a:pt x="2812" y="1313"/>
                  </a:lnTo>
                  <a:lnTo>
                    <a:pt x="2885" y="1240"/>
                  </a:lnTo>
                  <a:lnTo>
                    <a:pt x="2954" y="1313"/>
                  </a:lnTo>
                  <a:lnTo>
                    <a:pt x="3053" y="1313"/>
                  </a:lnTo>
                  <a:lnTo>
                    <a:pt x="3053" y="1413"/>
                  </a:lnTo>
                  <a:lnTo>
                    <a:pt x="3126" y="1482"/>
                  </a:lnTo>
                  <a:close/>
                  <a:moveTo>
                    <a:pt x="3671" y="1482"/>
                  </a:moveTo>
                  <a:lnTo>
                    <a:pt x="3598" y="1555"/>
                  </a:lnTo>
                  <a:lnTo>
                    <a:pt x="3598" y="1655"/>
                  </a:lnTo>
                  <a:lnTo>
                    <a:pt x="3506" y="1655"/>
                  </a:lnTo>
                  <a:lnTo>
                    <a:pt x="3506" y="1655"/>
                  </a:lnTo>
                  <a:lnTo>
                    <a:pt x="3498" y="1655"/>
                  </a:lnTo>
                  <a:lnTo>
                    <a:pt x="3429" y="1724"/>
                  </a:lnTo>
                  <a:lnTo>
                    <a:pt x="3357" y="1655"/>
                  </a:lnTo>
                  <a:lnTo>
                    <a:pt x="3349" y="1655"/>
                  </a:lnTo>
                  <a:lnTo>
                    <a:pt x="3349" y="1655"/>
                  </a:lnTo>
                  <a:lnTo>
                    <a:pt x="3257" y="1655"/>
                  </a:lnTo>
                  <a:lnTo>
                    <a:pt x="3257" y="1555"/>
                  </a:lnTo>
                  <a:lnTo>
                    <a:pt x="3188" y="1482"/>
                  </a:lnTo>
                  <a:lnTo>
                    <a:pt x="3257" y="1413"/>
                  </a:lnTo>
                  <a:lnTo>
                    <a:pt x="3257" y="1313"/>
                  </a:lnTo>
                  <a:lnTo>
                    <a:pt x="3357" y="1313"/>
                  </a:lnTo>
                  <a:lnTo>
                    <a:pt x="3429" y="1240"/>
                  </a:lnTo>
                  <a:lnTo>
                    <a:pt x="3498" y="1313"/>
                  </a:lnTo>
                  <a:lnTo>
                    <a:pt x="3598" y="1313"/>
                  </a:lnTo>
                  <a:lnTo>
                    <a:pt x="3598" y="1413"/>
                  </a:lnTo>
                  <a:lnTo>
                    <a:pt x="3671" y="1482"/>
                  </a:lnTo>
                  <a:close/>
                  <a:moveTo>
                    <a:pt x="4216" y="1482"/>
                  </a:moveTo>
                  <a:lnTo>
                    <a:pt x="4143" y="1555"/>
                  </a:lnTo>
                  <a:lnTo>
                    <a:pt x="4143" y="1655"/>
                  </a:lnTo>
                  <a:lnTo>
                    <a:pt x="4051" y="1655"/>
                  </a:lnTo>
                  <a:lnTo>
                    <a:pt x="4051" y="1655"/>
                  </a:lnTo>
                  <a:lnTo>
                    <a:pt x="4043" y="1655"/>
                  </a:lnTo>
                  <a:lnTo>
                    <a:pt x="3974" y="1724"/>
                  </a:lnTo>
                  <a:lnTo>
                    <a:pt x="3901" y="1655"/>
                  </a:lnTo>
                  <a:lnTo>
                    <a:pt x="3894" y="1655"/>
                  </a:lnTo>
                  <a:lnTo>
                    <a:pt x="3894" y="1655"/>
                  </a:lnTo>
                  <a:lnTo>
                    <a:pt x="3801" y="1655"/>
                  </a:lnTo>
                  <a:lnTo>
                    <a:pt x="3801" y="1555"/>
                  </a:lnTo>
                  <a:lnTo>
                    <a:pt x="3732" y="1482"/>
                  </a:lnTo>
                  <a:lnTo>
                    <a:pt x="3801" y="1413"/>
                  </a:lnTo>
                  <a:lnTo>
                    <a:pt x="3801" y="1313"/>
                  </a:lnTo>
                  <a:lnTo>
                    <a:pt x="3901" y="1313"/>
                  </a:lnTo>
                  <a:lnTo>
                    <a:pt x="3974" y="1240"/>
                  </a:lnTo>
                  <a:lnTo>
                    <a:pt x="4043" y="1313"/>
                  </a:lnTo>
                  <a:lnTo>
                    <a:pt x="4143" y="1313"/>
                  </a:lnTo>
                  <a:lnTo>
                    <a:pt x="4143" y="1413"/>
                  </a:lnTo>
                  <a:lnTo>
                    <a:pt x="4216" y="1482"/>
                  </a:lnTo>
                  <a:close/>
                  <a:moveTo>
                    <a:pt x="4757" y="1482"/>
                  </a:moveTo>
                  <a:lnTo>
                    <a:pt x="4688" y="1555"/>
                  </a:lnTo>
                  <a:lnTo>
                    <a:pt x="4688" y="1655"/>
                  </a:lnTo>
                  <a:lnTo>
                    <a:pt x="4596" y="1655"/>
                  </a:lnTo>
                  <a:lnTo>
                    <a:pt x="4596" y="1655"/>
                  </a:lnTo>
                  <a:lnTo>
                    <a:pt x="4588" y="1655"/>
                  </a:lnTo>
                  <a:lnTo>
                    <a:pt x="4519" y="1724"/>
                  </a:lnTo>
                  <a:lnTo>
                    <a:pt x="4446" y="1655"/>
                  </a:lnTo>
                  <a:lnTo>
                    <a:pt x="4438" y="1655"/>
                  </a:lnTo>
                  <a:lnTo>
                    <a:pt x="4438" y="1655"/>
                  </a:lnTo>
                  <a:lnTo>
                    <a:pt x="4346" y="1655"/>
                  </a:lnTo>
                  <a:lnTo>
                    <a:pt x="4346" y="1555"/>
                  </a:lnTo>
                  <a:lnTo>
                    <a:pt x="4277" y="1482"/>
                  </a:lnTo>
                  <a:lnTo>
                    <a:pt x="4346" y="1413"/>
                  </a:lnTo>
                  <a:lnTo>
                    <a:pt x="4346" y="1313"/>
                  </a:lnTo>
                  <a:lnTo>
                    <a:pt x="4446" y="1313"/>
                  </a:lnTo>
                  <a:lnTo>
                    <a:pt x="4519" y="1240"/>
                  </a:lnTo>
                  <a:lnTo>
                    <a:pt x="4588" y="1313"/>
                  </a:lnTo>
                  <a:lnTo>
                    <a:pt x="4688" y="1313"/>
                  </a:lnTo>
                  <a:lnTo>
                    <a:pt x="4688" y="1413"/>
                  </a:lnTo>
                  <a:lnTo>
                    <a:pt x="4757" y="1482"/>
                  </a:lnTo>
                  <a:close/>
                  <a:moveTo>
                    <a:pt x="5301" y="1482"/>
                  </a:moveTo>
                  <a:lnTo>
                    <a:pt x="5232" y="1555"/>
                  </a:lnTo>
                  <a:lnTo>
                    <a:pt x="5232" y="1655"/>
                  </a:lnTo>
                  <a:lnTo>
                    <a:pt x="5140" y="1655"/>
                  </a:lnTo>
                  <a:lnTo>
                    <a:pt x="5140" y="1655"/>
                  </a:lnTo>
                  <a:lnTo>
                    <a:pt x="5133" y="1655"/>
                  </a:lnTo>
                  <a:lnTo>
                    <a:pt x="5060" y="1724"/>
                  </a:lnTo>
                  <a:lnTo>
                    <a:pt x="4991" y="1655"/>
                  </a:lnTo>
                  <a:lnTo>
                    <a:pt x="4983" y="1655"/>
                  </a:lnTo>
                  <a:lnTo>
                    <a:pt x="4983" y="1655"/>
                  </a:lnTo>
                  <a:lnTo>
                    <a:pt x="4891" y="1655"/>
                  </a:lnTo>
                  <a:lnTo>
                    <a:pt x="4891" y="1555"/>
                  </a:lnTo>
                  <a:lnTo>
                    <a:pt x="4818" y="1482"/>
                  </a:lnTo>
                  <a:lnTo>
                    <a:pt x="4891" y="1413"/>
                  </a:lnTo>
                  <a:lnTo>
                    <a:pt x="4891" y="1313"/>
                  </a:lnTo>
                  <a:lnTo>
                    <a:pt x="4991" y="1313"/>
                  </a:lnTo>
                  <a:lnTo>
                    <a:pt x="5060" y="1240"/>
                  </a:lnTo>
                  <a:lnTo>
                    <a:pt x="5133" y="1313"/>
                  </a:lnTo>
                  <a:lnTo>
                    <a:pt x="5232" y="1313"/>
                  </a:lnTo>
                  <a:lnTo>
                    <a:pt x="5232" y="1413"/>
                  </a:lnTo>
                  <a:lnTo>
                    <a:pt x="5301" y="1482"/>
                  </a:lnTo>
                  <a:close/>
                  <a:moveTo>
                    <a:pt x="5846" y="1482"/>
                  </a:moveTo>
                  <a:lnTo>
                    <a:pt x="5777" y="1555"/>
                  </a:lnTo>
                  <a:lnTo>
                    <a:pt x="5777" y="1655"/>
                  </a:lnTo>
                  <a:lnTo>
                    <a:pt x="5685" y="1655"/>
                  </a:lnTo>
                  <a:lnTo>
                    <a:pt x="5685" y="1655"/>
                  </a:lnTo>
                  <a:lnTo>
                    <a:pt x="5677" y="1655"/>
                  </a:lnTo>
                  <a:lnTo>
                    <a:pt x="5604" y="1724"/>
                  </a:lnTo>
                  <a:lnTo>
                    <a:pt x="5535" y="1655"/>
                  </a:lnTo>
                  <a:lnTo>
                    <a:pt x="5528" y="1655"/>
                  </a:lnTo>
                  <a:lnTo>
                    <a:pt x="5528" y="1655"/>
                  </a:lnTo>
                  <a:lnTo>
                    <a:pt x="5436" y="1655"/>
                  </a:lnTo>
                  <a:lnTo>
                    <a:pt x="5436" y="1555"/>
                  </a:lnTo>
                  <a:lnTo>
                    <a:pt x="5363" y="1482"/>
                  </a:lnTo>
                  <a:lnTo>
                    <a:pt x="5436" y="1413"/>
                  </a:lnTo>
                  <a:lnTo>
                    <a:pt x="5436" y="1313"/>
                  </a:lnTo>
                  <a:lnTo>
                    <a:pt x="5535" y="1313"/>
                  </a:lnTo>
                  <a:lnTo>
                    <a:pt x="5604" y="1240"/>
                  </a:lnTo>
                  <a:lnTo>
                    <a:pt x="5677" y="1313"/>
                  </a:lnTo>
                  <a:lnTo>
                    <a:pt x="5777" y="1313"/>
                  </a:lnTo>
                  <a:lnTo>
                    <a:pt x="5777" y="1413"/>
                  </a:lnTo>
                  <a:lnTo>
                    <a:pt x="5846" y="1482"/>
                  </a:lnTo>
                  <a:close/>
                  <a:moveTo>
                    <a:pt x="6391" y="1482"/>
                  </a:moveTo>
                  <a:lnTo>
                    <a:pt x="6322" y="1555"/>
                  </a:lnTo>
                  <a:lnTo>
                    <a:pt x="6322" y="1655"/>
                  </a:lnTo>
                  <a:lnTo>
                    <a:pt x="6230" y="1655"/>
                  </a:lnTo>
                  <a:lnTo>
                    <a:pt x="6230" y="1655"/>
                  </a:lnTo>
                  <a:lnTo>
                    <a:pt x="6222" y="1655"/>
                  </a:lnTo>
                  <a:lnTo>
                    <a:pt x="6149" y="1724"/>
                  </a:lnTo>
                  <a:lnTo>
                    <a:pt x="6080" y="1655"/>
                  </a:lnTo>
                  <a:lnTo>
                    <a:pt x="6072" y="1655"/>
                  </a:lnTo>
                  <a:lnTo>
                    <a:pt x="6072" y="1655"/>
                  </a:lnTo>
                  <a:lnTo>
                    <a:pt x="5980" y="1655"/>
                  </a:lnTo>
                  <a:lnTo>
                    <a:pt x="5980" y="1555"/>
                  </a:lnTo>
                  <a:lnTo>
                    <a:pt x="5907" y="1482"/>
                  </a:lnTo>
                  <a:lnTo>
                    <a:pt x="5980" y="1413"/>
                  </a:lnTo>
                  <a:lnTo>
                    <a:pt x="5980" y="1313"/>
                  </a:lnTo>
                  <a:lnTo>
                    <a:pt x="6080" y="1313"/>
                  </a:lnTo>
                  <a:lnTo>
                    <a:pt x="6149" y="1240"/>
                  </a:lnTo>
                  <a:lnTo>
                    <a:pt x="6222" y="1313"/>
                  </a:lnTo>
                  <a:lnTo>
                    <a:pt x="6322" y="1313"/>
                  </a:lnTo>
                  <a:lnTo>
                    <a:pt x="6322" y="1413"/>
                  </a:lnTo>
                  <a:lnTo>
                    <a:pt x="6391" y="1482"/>
                  </a:lnTo>
                  <a:close/>
                  <a:moveTo>
                    <a:pt x="6663" y="1847"/>
                  </a:moveTo>
                  <a:lnTo>
                    <a:pt x="6594" y="1916"/>
                  </a:lnTo>
                  <a:lnTo>
                    <a:pt x="6594" y="2016"/>
                  </a:lnTo>
                  <a:lnTo>
                    <a:pt x="6494" y="2016"/>
                  </a:lnTo>
                  <a:lnTo>
                    <a:pt x="6422" y="2089"/>
                  </a:lnTo>
                  <a:lnTo>
                    <a:pt x="6352" y="2016"/>
                  </a:lnTo>
                  <a:lnTo>
                    <a:pt x="6253" y="2016"/>
                  </a:lnTo>
                  <a:lnTo>
                    <a:pt x="6253" y="1916"/>
                  </a:lnTo>
                  <a:lnTo>
                    <a:pt x="6180" y="1847"/>
                  </a:lnTo>
                  <a:lnTo>
                    <a:pt x="6253" y="1774"/>
                  </a:lnTo>
                  <a:lnTo>
                    <a:pt x="6253" y="1674"/>
                  </a:lnTo>
                  <a:lnTo>
                    <a:pt x="6345" y="1674"/>
                  </a:lnTo>
                  <a:lnTo>
                    <a:pt x="6345" y="1674"/>
                  </a:lnTo>
                  <a:lnTo>
                    <a:pt x="6352" y="1674"/>
                  </a:lnTo>
                  <a:lnTo>
                    <a:pt x="6422" y="1605"/>
                  </a:lnTo>
                  <a:lnTo>
                    <a:pt x="6494" y="1674"/>
                  </a:lnTo>
                  <a:lnTo>
                    <a:pt x="6502" y="1674"/>
                  </a:lnTo>
                  <a:lnTo>
                    <a:pt x="6502" y="1674"/>
                  </a:lnTo>
                  <a:lnTo>
                    <a:pt x="6594" y="1674"/>
                  </a:lnTo>
                  <a:lnTo>
                    <a:pt x="6594" y="1774"/>
                  </a:lnTo>
                  <a:lnTo>
                    <a:pt x="6663" y="1847"/>
                  </a:lnTo>
                  <a:close/>
                  <a:moveTo>
                    <a:pt x="6663" y="2572"/>
                  </a:moveTo>
                  <a:lnTo>
                    <a:pt x="6594" y="2645"/>
                  </a:lnTo>
                  <a:lnTo>
                    <a:pt x="6594" y="2745"/>
                  </a:lnTo>
                  <a:lnTo>
                    <a:pt x="6494" y="2745"/>
                  </a:lnTo>
                  <a:lnTo>
                    <a:pt x="6422" y="2814"/>
                  </a:lnTo>
                  <a:lnTo>
                    <a:pt x="6352" y="2745"/>
                  </a:lnTo>
                  <a:lnTo>
                    <a:pt x="6253" y="2745"/>
                  </a:lnTo>
                  <a:lnTo>
                    <a:pt x="6253" y="2645"/>
                  </a:lnTo>
                  <a:lnTo>
                    <a:pt x="6180" y="2572"/>
                  </a:lnTo>
                  <a:lnTo>
                    <a:pt x="6253" y="2503"/>
                  </a:lnTo>
                  <a:lnTo>
                    <a:pt x="6253" y="2404"/>
                  </a:lnTo>
                  <a:lnTo>
                    <a:pt x="6345" y="2404"/>
                  </a:lnTo>
                  <a:lnTo>
                    <a:pt x="6345" y="2404"/>
                  </a:lnTo>
                  <a:lnTo>
                    <a:pt x="6352" y="2404"/>
                  </a:lnTo>
                  <a:lnTo>
                    <a:pt x="6422" y="2331"/>
                  </a:lnTo>
                  <a:lnTo>
                    <a:pt x="6494" y="2404"/>
                  </a:lnTo>
                  <a:lnTo>
                    <a:pt x="6502" y="2404"/>
                  </a:lnTo>
                  <a:lnTo>
                    <a:pt x="6502" y="2404"/>
                  </a:lnTo>
                  <a:lnTo>
                    <a:pt x="6594" y="2404"/>
                  </a:lnTo>
                  <a:lnTo>
                    <a:pt x="6594" y="2503"/>
                  </a:lnTo>
                  <a:lnTo>
                    <a:pt x="6663" y="2572"/>
                  </a:lnTo>
                  <a:close/>
                  <a:moveTo>
                    <a:pt x="5980" y="3110"/>
                  </a:moveTo>
                  <a:lnTo>
                    <a:pt x="5980" y="3006"/>
                  </a:lnTo>
                  <a:lnTo>
                    <a:pt x="5907" y="2937"/>
                  </a:lnTo>
                  <a:lnTo>
                    <a:pt x="5980" y="2868"/>
                  </a:lnTo>
                  <a:lnTo>
                    <a:pt x="5980" y="2764"/>
                  </a:lnTo>
                  <a:lnTo>
                    <a:pt x="6080" y="2764"/>
                  </a:lnTo>
                  <a:lnTo>
                    <a:pt x="6149" y="2695"/>
                  </a:lnTo>
                  <a:lnTo>
                    <a:pt x="6222" y="2764"/>
                  </a:lnTo>
                  <a:lnTo>
                    <a:pt x="6322" y="2764"/>
                  </a:lnTo>
                  <a:lnTo>
                    <a:pt x="6322" y="2868"/>
                  </a:lnTo>
                  <a:lnTo>
                    <a:pt x="6391" y="2937"/>
                  </a:lnTo>
                  <a:lnTo>
                    <a:pt x="6322" y="3006"/>
                  </a:lnTo>
                  <a:lnTo>
                    <a:pt x="6322" y="3110"/>
                  </a:lnTo>
                  <a:lnTo>
                    <a:pt x="6230" y="3110"/>
                  </a:lnTo>
                  <a:lnTo>
                    <a:pt x="6230" y="3110"/>
                  </a:lnTo>
                  <a:lnTo>
                    <a:pt x="6222" y="3110"/>
                  </a:lnTo>
                  <a:lnTo>
                    <a:pt x="6149" y="3179"/>
                  </a:lnTo>
                  <a:lnTo>
                    <a:pt x="6080" y="3110"/>
                  </a:lnTo>
                  <a:lnTo>
                    <a:pt x="6072" y="3110"/>
                  </a:lnTo>
                  <a:lnTo>
                    <a:pt x="6072" y="3110"/>
                  </a:lnTo>
                  <a:lnTo>
                    <a:pt x="5980" y="3110"/>
                  </a:lnTo>
                  <a:close/>
                  <a:moveTo>
                    <a:pt x="5436" y="3110"/>
                  </a:moveTo>
                  <a:lnTo>
                    <a:pt x="5436" y="3006"/>
                  </a:lnTo>
                  <a:lnTo>
                    <a:pt x="5363" y="2937"/>
                  </a:lnTo>
                  <a:lnTo>
                    <a:pt x="5436" y="2868"/>
                  </a:lnTo>
                  <a:lnTo>
                    <a:pt x="5436" y="2764"/>
                  </a:lnTo>
                  <a:lnTo>
                    <a:pt x="5535" y="2764"/>
                  </a:lnTo>
                  <a:lnTo>
                    <a:pt x="5604" y="2695"/>
                  </a:lnTo>
                  <a:lnTo>
                    <a:pt x="5677" y="2764"/>
                  </a:lnTo>
                  <a:lnTo>
                    <a:pt x="5777" y="2764"/>
                  </a:lnTo>
                  <a:lnTo>
                    <a:pt x="5777" y="2868"/>
                  </a:lnTo>
                  <a:lnTo>
                    <a:pt x="5846" y="2937"/>
                  </a:lnTo>
                  <a:lnTo>
                    <a:pt x="5777" y="3006"/>
                  </a:lnTo>
                  <a:lnTo>
                    <a:pt x="5777" y="3110"/>
                  </a:lnTo>
                  <a:lnTo>
                    <a:pt x="5685" y="3110"/>
                  </a:lnTo>
                  <a:lnTo>
                    <a:pt x="5685" y="3110"/>
                  </a:lnTo>
                  <a:lnTo>
                    <a:pt x="5677" y="3110"/>
                  </a:lnTo>
                  <a:lnTo>
                    <a:pt x="5604" y="3179"/>
                  </a:lnTo>
                  <a:lnTo>
                    <a:pt x="5535" y="3110"/>
                  </a:lnTo>
                  <a:lnTo>
                    <a:pt x="5528" y="3110"/>
                  </a:lnTo>
                  <a:lnTo>
                    <a:pt x="5528" y="3110"/>
                  </a:lnTo>
                  <a:lnTo>
                    <a:pt x="5436" y="3110"/>
                  </a:lnTo>
                  <a:close/>
                  <a:moveTo>
                    <a:pt x="4891" y="3110"/>
                  </a:moveTo>
                  <a:lnTo>
                    <a:pt x="4891" y="3006"/>
                  </a:lnTo>
                  <a:lnTo>
                    <a:pt x="4818" y="2937"/>
                  </a:lnTo>
                  <a:lnTo>
                    <a:pt x="4891" y="2868"/>
                  </a:lnTo>
                  <a:lnTo>
                    <a:pt x="4891" y="2764"/>
                  </a:lnTo>
                  <a:lnTo>
                    <a:pt x="4991" y="2764"/>
                  </a:lnTo>
                  <a:lnTo>
                    <a:pt x="5060" y="2695"/>
                  </a:lnTo>
                  <a:lnTo>
                    <a:pt x="5133" y="2764"/>
                  </a:lnTo>
                  <a:lnTo>
                    <a:pt x="5232" y="2764"/>
                  </a:lnTo>
                  <a:lnTo>
                    <a:pt x="5232" y="2868"/>
                  </a:lnTo>
                  <a:lnTo>
                    <a:pt x="5301" y="2937"/>
                  </a:lnTo>
                  <a:lnTo>
                    <a:pt x="5232" y="3006"/>
                  </a:lnTo>
                  <a:lnTo>
                    <a:pt x="5232" y="3110"/>
                  </a:lnTo>
                  <a:lnTo>
                    <a:pt x="5140" y="3110"/>
                  </a:lnTo>
                  <a:lnTo>
                    <a:pt x="5140" y="3110"/>
                  </a:lnTo>
                  <a:lnTo>
                    <a:pt x="5133" y="3110"/>
                  </a:lnTo>
                  <a:lnTo>
                    <a:pt x="5060" y="3179"/>
                  </a:lnTo>
                  <a:lnTo>
                    <a:pt x="4991" y="3110"/>
                  </a:lnTo>
                  <a:lnTo>
                    <a:pt x="4983" y="3110"/>
                  </a:lnTo>
                  <a:lnTo>
                    <a:pt x="4983" y="3110"/>
                  </a:lnTo>
                  <a:lnTo>
                    <a:pt x="4891" y="3110"/>
                  </a:lnTo>
                  <a:close/>
                  <a:moveTo>
                    <a:pt x="4346" y="3110"/>
                  </a:moveTo>
                  <a:lnTo>
                    <a:pt x="4346" y="3006"/>
                  </a:lnTo>
                  <a:lnTo>
                    <a:pt x="4277" y="2937"/>
                  </a:lnTo>
                  <a:lnTo>
                    <a:pt x="4346" y="2868"/>
                  </a:lnTo>
                  <a:lnTo>
                    <a:pt x="4346" y="2764"/>
                  </a:lnTo>
                  <a:lnTo>
                    <a:pt x="4446" y="2764"/>
                  </a:lnTo>
                  <a:lnTo>
                    <a:pt x="4519" y="2695"/>
                  </a:lnTo>
                  <a:lnTo>
                    <a:pt x="4588" y="2764"/>
                  </a:lnTo>
                  <a:lnTo>
                    <a:pt x="4688" y="2764"/>
                  </a:lnTo>
                  <a:lnTo>
                    <a:pt x="4688" y="2868"/>
                  </a:lnTo>
                  <a:lnTo>
                    <a:pt x="4757" y="2937"/>
                  </a:lnTo>
                  <a:lnTo>
                    <a:pt x="4688" y="3006"/>
                  </a:lnTo>
                  <a:lnTo>
                    <a:pt x="4688" y="3110"/>
                  </a:lnTo>
                  <a:lnTo>
                    <a:pt x="4596" y="3110"/>
                  </a:lnTo>
                  <a:lnTo>
                    <a:pt x="4596" y="3110"/>
                  </a:lnTo>
                  <a:lnTo>
                    <a:pt x="4588" y="3110"/>
                  </a:lnTo>
                  <a:lnTo>
                    <a:pt x="4519" y="3179"/>
                  </a:lnTo>
                  <a:lnTo>
                    <a:pt x="4446" y="3110"/>
                  </a:lnTo>
                  <a:lnTo>
                    <a:pt x="4438" y="3110"/>
                  </a:lnTo>
                  <a:lnTo>
                    <a:pt x="4438" y="3110"/>
                  </a:lnTo>
                  <a:lnTo>
                    <a:pt x="4346" y="3110"/>
                  </a:lnTo>
                  <a:close/>
                  <a:moveTo>
                    <a:pt x="3801" y="3110"/>
                  </a:moveTo>
                  <a:lnTo>
                    <a:pt x="3801" y="3006"/>
                  </a:lnTo>
                  <a:lnTo>
                    <a:pt x="3732" y="2937"/>
                  </a:lnTo>
                  <a:lnTo>
                    <a:pt x="3801" y="2868"/>
                  </a:lnTo>
                  <a:lnTo>
                    <a:pt x="3801" y="2764"/>
                  </a:lnTo>
                  <a:lnTo>
                    <a:pt x="3901" y="2764"/>
                  </a:lnTo>
                  <a:lnTo>
                    <a:pt x="3974" y="2695"/>
                  </a:lnTo>
                  <a:lnTo>
                    <a:pt x="4043" y="2764"/>
                  </a:lnTo>
                  <a:lnTo>
                    <a:pt x="4143" y="2764"/>
                  </a:lnTo>
                  <a:lnTo>
                    <a:pt x="4143" y="2868"/>
                  </a:lnTo>
                  <a:lnTo>
                    <a:pt x="4216" y="2937"/>
                  </a:lnTo>
                  <a:lnTo>
                    <a:pt x="4143" y="3006"/>
                  </a:lnTo>
                  <a:lnTo>
                    <a:pt x="4143" y="3110"/>
                  </a:lnTo>
                  <a:lnTo>
                    <a:pt x="4051" y="3110"/>
                  </a:lnTo>
                  <a:lnTo>
                    <a:pt x="4051" y="3110"/>
                  </a:lnTo>
                  <a:lnTo>
                    <a:pt x="4043" y="3110"/>
                  </a:lnTo>
                  <a:lnTo>
                    <a:pt x="3974" y="3179"/>
                  </a:lnTo>
                  <a:lnTo>
                    <a:pt x="3901" y="3110"/>
                  </a:lnTo>
                  <a:lnTo>
                    <a:pt x="3894" y="3110"/>
                  </a:lnTo>
                  <a:lnTo>
                    <a:pt x="3894" y="3110"/>
                  </a:lnTo>
                  <a:lnTo>
                    <a:pt x="3801" y="3110"/>
                  </a:lnTo>
                  <a:close/>
                  <a:moveTo>
                    <a:pt x="3257" y="3110"/>
                  </a:moveTo>
                  <a:lnTo>
                    <a:pt x="3257" y="3006"/>
                  </a:lnTo>
                  <a:lnTo>
                    <a:pt x="3188" y="2937"/>
                  </a:lnTo>
                  <a:lnTo>
                    <a:pt x="3257" y="2868"/>
                  </a:lnTo>
                  <a:lnTo>
                    <a:pt x="3257" y="2764"/>
                  </a:lnTo>
                  <a:lnTo>
                    <a:pt x="3357" y="2764"/>
                  </a:lnTo>
                  <a:lnTo>
                    <a:pt x="3429" y="2695"/>
                  </a:lnTo>
                  <a:lnTo>
                    <a:pt x="3498" y="2764"/>
                  </a:lnTo>
                  <a:lnTo>
                    <a:pt x="3598" y="2764"/>
                  </a:lnTo>
                  <a:lnTo>
                    <a:pt x="3598" y="2868"/>
                  </a:lnTo>
                  <a:lnTo>
                    <a:pt x="3671" y="2937"/>
                  </a:lnTo>
                  <a:lnTo>
                    <a:pt x="3598" y="3006"/>
                  </a:lnTo>
                  <a:lnTo>
                    <a:pt x="3598" y="3110"/>
                  </a:lnTo>
                  <a:lnTo>
                    <a:pt x="3506" y="3110"/>
                  </a:lnTo>
                  <a:lnTo>
                    <a:pt x="3506" y="3110"/>
                  </a:lnTo>
                  <a:lnTo>
                    <a:pt x="3498" y="3110"/>
                  </a:lnTo>
                  <a:lnTo>
                    <a:pt x="3429" y="3179"/>
                  </a:lnTo>
                  <a:lnTo>
                    <a:pt x="3357" y="3110"/>
                  </a:lnTo>
                  <a:lnTo>
                    <a:pt x="3349" y="3110"/>
                  </a:lnTo>
                  <a:lnTo>
                    <a:pt x="3349" y="3110"/>
                  </a:lnTo>
                  <a:lnTo>
                    <a:pt x="3257" y="3110"/>
                  </a:lnTo>
                  <a:close/>
                  <a:moveTo>
                    <a:pt x="2712" y="3110"/>
                  </a:moveTo>
                  <a:lnTo>
                    <a:pt x="2712" y="3006"/>
                  </a:lnTo>
                  <a:lnTo>
                    <a:pt x="2643" y="2937"/>
                  </a:lnTo>
                  <a:lnTo>
                    <a:pt x="2712" y="2868"/>
                  </a:lnTo>
                  <a:lnTo>
                    <a:pt x="2712" y="2764"/>
                  </a:lnTo>
                  <a:lnTo>
                    <a:pt x="2812" y="2764"/>
                  </a:lnTo>
                  <a:lnTo>
                    <a:pt x="2885" y="2695"/>
                  </a:lnTo>
                  <a:lnTo>
                    <a:pt x="2954" y="2764"/>
                  </a:lnTo>
                  <a:lnTo>
                    <a:pt x="3053" y="2764"/>
                  </a:lnTo>
                  <a:lnTo>
                    <a:pt x="3053" y="2868"/>
                  </a:lnTo>
                  <a:lnTo>
                    <a:pt x="3126" y="2937"/>
                  </a:lnTo>
                  <a:lnTo>
                    <a:pt x="3053" y="3006"/>
                  </a:lnTo>
                  <a:lnTo>
                    <a:pt x="3053" y="3110"/>
                  </a:lnTo>
                  <a:lnTo>
                    <a:pt x="2961" y="3110"/>
                  </a:lnTo>
                  <a:lnTo>
                    <a:pt x="2961" y="3110"/>
                  </a:lnTo>
                  <a:lnTo>
                    <a:pt x="2954" y="3110"/>
                  </a:lnTo>
                  <a:lnTo>
                    <a:pt x="2885" y="3179"/>
                  </a:lnTo>
                  <a:lnTo>
                    <a:pt x="2812" y="3110"/>
                  </a:lnTo>
                  <a:lnTo>
                    <a:pt x="2804" y="3110"/>
                  </a:lnTo>
                  <a:lnTo>
                    <a:pt x="2804" y="3110"/>
                  </a:lnTo>
                  <a:lnTo>
                    <a:pt x="2712" y="3110"/>
                  </a:lnTo>
                  <a:close/>
                  <a:moveTo>
                    <a:pt x="2167" y="3110"/>
                  </a:moveTo>
                  <a:lnTo>
                    <a:pt x="2167" y="3006"/>
                  </a:lnTo>
                  <a:lnTo>
                    <a:pt x="2098" y="2937"/>
                  </a:lnTo>
                  <a:lnTo>
                    <a:pt x="2167" y="2868"/>
                  </a:lnTo>
                  <a:lnTo>
                    <a:pt x="2167" y="2764"/>
                  </a:lnTo>
                  <a:lnTo>
                    <a:pt x="2267" y="2764"/>
                  </a:lnTo>
                  <a:lnTo>
                    <a:pt x="2340" y="2695"/>
                  </a:lnTo>
                  <a:lnTo>
                    <a:pt x="2409" y="2764"/>
                  </a:lnTo>
                  <a:lnTo>
                    <a:pt x="2509" y="2764"/>
                  </a:lnTo>
                  <a:lnTo>
                    <a:pt x="2509" y="2868"/>
                  </a:lnTo>
                  <a:lnTo>
                    <a:pt x="2582" y="2937"/>
                  </a:lnTo>
                  <a:lnTo>
                    <a:pt x="2509" y="3006"/>
                  </a:lnTo>
                  <a:lnTo>
                    <a:pt x="2509" y="3110"/>
                  </a:lnTo>
                  <a:lnTo>
                    <a:pt x="2417" y="3110"/>
                  </a:lnTo>
                  <a:lnTo>
                    <a:pt x="2417" y="3110"/>
                  </a:lnTo>
                  <a:lnTo>
                    <a:pt x="2409" y="3110"/>
                  </a:lnTo>
                  <a:lnTo>
                    <a:pt x="2340" y="3179"/>
                  </a:lnTo>
                  <a:lnTo>
                    <a:pt x="2267" y="3110"/>
                  </a:lnTo>
                  <a:lnTo>
                    <a:pt x="2259" y="3110"/>
                  </a:lnTo>
                  <a:lnTo>
                    <a:pt x="2259" y="3110"/>
                  </a:lnTo>
                  <a:lnTo>
                    <a:pt x="2167" y="3110"/>
                  </a:lnTo>
                  <a:close/>
                  <a:moveTo>
                    <a:pt x="1623" y="3110"/>
                  </a:moveTo>
                  <a:lnTo>
                    <a:pt x="1623" y="3006"/>
                  </a:lnTo>
                  <a:lnTo>
                    <a:pt x="1554" y="2937"/>
                  </a:lnTo>
                  <a:lnTo>
                    <a:pt x="1623" y="2868"/>
                  </a:lnTo>
                  <a:lnTo>
                    <a:pt x="1623" y="2764"/>
                  </a:lnTo>
                  <a:lnTo>
                    <a:pt x="1722" y="2764"/>
                  </a:lnTo>
                  <a:lnTo>
                    <a:pt x="1795" y="2695"/>
                  </a:lnTo>
                  <a:lnTo>
                    <a:pt x="1864" y="2764"/>
                  </a:lnTo>
                  <a:lnTo>
                    <a:pt x="1964" y="2764"/>
                  </a:lnTo>
                  <a:lnTo>
                    <a:pt x="1964" y="2868"/>
                  </a:lnTo>
                  <a:lnTo>
                    <a:pt x="2037" y="2937"/>
                  </a:lnTo>
                  <a:lnTo>
                    <a:pt x="1964" y="3006"/>
                  </a:lnTo>
                  <a:lnTo>
                    <a:pt x="1964" y="3110"/>
                  </a:lnTo>
                  <a:lnTo>
                    <a:pt x="1872" y="3110"/>
                  </a:lnTo>
                  <a:lnTo>
                    <a:pt x="1872" y="3110"/>
                  </a:lnTo>
                  <a:lnTo>
                    <a:pt x="1864" y="3110"/>
                  </a:lnTo>
                  <a:lnTo>
                    <a:pt x="1795" y="3179"/>
                  </a:lnTo>
                  <a:lnTo>
                    <a:pt x="1722" y="3110"/>
                  </a:lnTo>
                  <a:lnTo>
                    <a:pt x="1715" y="3110"/>
                  </a:lnTo>
                  <a:lnTo>
                    <a:pt x="1715" y="3110"/>
                  </a:lnTo>
                  <a:lnTo>
                    <a:pt x="1623" y="3110"/>
                  </a:lnTo>
                  <a:close/>
                  <a:moveTo>
                    <a:pt x="1078" y="3110"/>
                  </a:moveTo>
                  <a:lnTo>
                    <a:pt x="1078" y="3006"/>
                  </a:lnTo>
                  <a:lnTo>
                    <a:pt x="1009" y="2937"/>
                  </a:lnTo>
                  <a:lnTo>
                    <a:pt x="1078" y="2868"/>
                  </a:lnTo>
                  <a:lnTo>
                    <a:pt x="1078" y="2764"/>
                  </a:lnTo>
                  <a:lnTo>
                    <a:pt x="1178" y="2764"/>
                  </a:lnTo>
                  <a:lnTo>
                    <a:pt x="1251" y="2695"/>
                  </a:lnTo>
                  <a:lnTo>
                    <a:pt x="1320" y="2764"/>
                  </a:lnTo>
                  <a:lnTo>
                    <a:pt x="1419" y="2764"/>
                  </a:lnTo>
                  <a:lnTo>
                    <a:pt x="1419" y="2868"/>
                  </a:lnTo>
                  <a:lnTo>
                    <a:pt x="1492" y="2937"/>
                  </a:lnTo>
                  <a:lnTo>
                    <a:pt x="1419" y="3006"/>
                  </a:lnTo>
                  <a:lnTo>
                    <a:pt x="1419" y="3110"/>
                  </a:lnTo>
                  <a:lnTo>
                    <a:pt x="1331" y="3110"/>
                  </a:lnTo>
                  <a:lnTo>
                    <a:pt x="1331" y="3110"/>
                  </a:lnTo>
                  <a:lnTo>
                    <a:pt x="1320" y="3110"/>
                  </a:lnTo>
                  <a:lnTo>
                    <a:pt x="1251" y="3179"/>
                  </a:lnTo>
                  <a:lnTo>
                    <a:pt x="1178" y="3110"/>
                  </a:lnTo>
                  <a:lnTo>
                    <a:pt x="1170" y="3110"/>
                  </a:lnTo>
                  <a:lnTo>
                    <a:pt x="1170" y="3110"/>
                  </a:lnTo>
                  <a:lnTo>
                    <a:pt x="1078" y="3110"/>
                  </a:lnTo>
                  <a:close/>
                  <a:moveTo>
                    <a:pt x="1009" y="2212"/>
                  </a:moveTo>
                  <a:lnTo>
                    <a:pt x="1078" y="2139"/>
                  </a:lnTo>
                  <a:lnTo>
                    <a:pt x="1078" y="2039"/>
                  </a:lnTo>
                  <a:lnTo>
                    <a:pt x="1178" y="2039"/>
                  </a:lnTo>
                  <a:lnTo>
                    <a:pt x="1251" y="1970"/>
                  </a:lnTo>
                  <a:lnTo>
                    <a:pt x="1320" y="2039"/>
                  </a:lnTo>
                  <a:lnTo>
                    <a:pt x="1419" y="2039"/>
                  </a:lnTo>
                  <a:lnTo>
                    <a:pt x="1419" y="2139"/>
                  </a:lnTo>
                  <a:lnTo>
                    <a:pt x="1492" y="2212"/>
                  </a:lnTo>
                  <a:lnTo>
                    <a:pt x="1419" y="2281"/>
                  </a:lnTo>
                  <a:lnTo>
                    <a:pt x="1419" y="2380"/>
                  </a:lnTo>
                  <a:lnTo>
                    <a:pt x="1331" y="2380"/>
                  </a:lnTo>
                  <a:lnTo>
                    <a:pt x="1331" y="2380"/>
                  </a:lnTo>
                  <a:lnTo>
                    <a:pt x="1320" y="2380"/>
                  </a:lnTo>
                  <a:lnTo>
                    <a:pt x="1251" y="2453"/>
                  </a:lnTo>
                  <a:lnTo>
                    <a:pt x="1178" y="2380"/>
                  </a:lnTo>
                  <a:lnTo>
                    <a:pt x="1170" y="2380"/>
                  </a:lnTo>
                  <a:lnTo>
                    <a:pt x="1170" y="2380"/>
                  </a:lnTo>
                  <a:lnTo>
                    <a:pt x="1078" y="2380"/>
                  </a:lnTo>
                  <a:lnTo>
                    <a:pt x="1078" y="2281"/>
                  </a:lnTo>
                  <a:lnTo>
                    <a:pt x="1009" y="2212"/>
                  </a:lnTo>
                  <a:close/>
                  <a:moveTo>
                    <a:pt x="1692" y="1674"/>
                  </a:moveTo>
                  <a:lnTo>
                    <a:pt x="1692" y="1774"/>
                  </a:lnTo>
                  <a:lnTo>
                    <a:pt x="1765" y="1847"/>
                  </a:lnTo>
                  <a:lnTo>
                    <a:pt x="1692" y="1916"/>
                  </a:lnTo>
                  <a:lnTo>
                    <a:pt x="1692" y="2016"/>
                  </a:lnTo>
                  <a:lnTo>
                    <a:pt x="1592" y="2016"/>
                  </a:lnTo>
                  <a:lnTo>
                    <a:pt x="1523" y="2089"/>
                  </a:lnTo>
                  <a:lnTo>
                    <a:pt x="1450" y="2016"/>
                  </a:lnTo>
                  <a:lnTo>
                    <a:pt x="1350" y="2016"/>
                  </a:lnTo>
                  <a:lnTo>
                    <a:pt x="1350" y="1916"/>
                  </a:lnTo>
                  <a:lnTo>
                    <a:pt x="1281" y="1847"/>
                  </a:lnTo>
                  <a:lnTo>
                    <a:pt x="1350" y="1774"/>
                  </a:lnTo>
                  <a:lnTo>
                    <a:pt x="1350" y="1674"/>
                  </a:lnTo>
                  <a:lnTo>
                    <a:pt x="1442" y="1674"/>
                  </a:lnTo>
                  <a:lnTo>
                    <a:pt x="1442" y="1674"/>
                  </a:lnTo>
                  <a:lnTo>
                    <a:pt x="1450" y="1674"/>
                  </a:lnTo>
                  <a:lnTo>
                    <a:pt x="1523" y="1605"/>
                  </a:lnTo>
                  <a:lnTo>
                    <a:pt x="1592" y="1674"/>
                  </a:lnTo>
                  <a:lnTo>
                    <a:pt x="1603" y="1674"/>
                  </a:lnTo>
                  <a:lnTo>
                    <a:pt x="1603" y="1674"/>
                  </a:lnTo>
                  <a:lnTo>
                    <a:pt x="1692" y="1674"/>
                  </a:lnTo>
                  <a:close/>
                  <a:moveTo>
                    <a:pt x="2236" y="1674"/>
                  </a:moveTo>
                  <a:lnTo>
                    <a:pt x="2236" y="1774"/>
                  </a:lnTo>
                  <a:lnTo>
                    <a:pt x="2309" y="1847"/>
                  </a:lnTo>
                  <a:lnTo>
                    <a:pt x="2236" y="1916"/>
                  </a:lnTo>
                  <a:lnTo>
                    <a:pt x="2236" y="2016"/>
                  </a:lnTo>
                  <a:lnTo>
                    <a:pt x="2137" y="2016"/>
                  </a:lnTo>
                  <a:lnTo>
                    <a:pt x="2068" y="2089"/>
                  </a:lnTo>
                  <a:lnTo>
                    <a:pt x="1995" y="2016"/>
                  </a:lnTo>
                  <a:lnTo>
                    <a:pt x="1895" y="2016"/>
                  </a:lnTo>
                  <a:lnTo>
                    <a:pt x="1895" y="1916"/>
                  </a:lnTo>
                  <a:lnTo>
                    <a:pt x="1826" y="1847"/>
                  </a:lnTo>
                  <a:lnTo>
                    <a:pt x="1895" y="1774"/>
                  </a:lnTo>
                  <a:lnTo>
                    <a:pt x="1895" y="1674"/>
                  </a:lnTo>
                  <a:lnTo>
                    <a:pt x="1987" y="1674"/>
                  </a:lnTo>
                  <a:lnTo>
                    <a:pt x="1987" y="1674"/>
                  </a:lnTo>
                  <a:lnTo>
                    <a:pt x="1995" y="1674"/>
                  </a:lnTo>
                  <a:lnTo>
                    <a:pt x="2068" y="1605"/>
                  </a:lnTo>
                  <a:lnTo>
                    <a:pt x="2137" y="1674"/>
                  </a:lnTo>
                  <a:lnTo>
                    <a:pt x="2144" y="1674"/>
                  </a:lnTo>
                  <a:lnTo>
                    <a:pt x="2144" y="1674"/>
                  </a:lnTo>
                  <a:lnTo>
                    <a:pt x="2236" y="1674"/>
                  </a:lnTo>
                  <a:close/>
                  <a:moveTo>
                    <a:pt x="2781" y="1674"/>
                  </a:moveTo>
                  <a:lnTo>
                    <a:pt x="2781" y="1774"/>
                  </a:lnTo>
                  <a:lnTo>
                    <a:pt x="2854" y="1847"/>
                  </a:lnTo>
                  <a:lnTo>
                    <a:pt x="2781" y="1916"/>
                  </a:lnTo>
                  <a:lnTo>
                    <a:pt x="2781" y="2016"/>
                  </a:lnTo>
                  <a:lnTo>
                    <a:pt x="2681" y="2016"/>
                  </a:lnTo>
                  <a:lnTo>
                    <a:pt x="2612" y="2089"/>
                  </a:lnTo>
                  <a:lnTo>
                    <a:pt x="2539" y="2016"/>
                  </a:lnTo>
                  <a:lnTo>
                    <a:pt x="2440" y="2016"/>
                  </a:lnTo>
                  <a:lnTo>
                    <a:pt x="2440" y="1916"/>
                  </a:lnTo>
                  <a:lnTo>
                    <a:pt x="2371" y="1847"/>
                  </a:lnTo>
                  <a:lnTo>
                    <a:pt x="2440" y="1774"/>
                  </a:lnTo>
                  <a:lnTo>
                    <a:pt x="2440" y="1674"/>
                  </a:lnTo>
                  <a:lnTo>
                    <a:pt x="2532" y="1674"/>
                  </a:lnTo>
                  <a:lnTo>
                    <a:pt x="2532" y="1674"/>
                  </a:lnTo>
                  <a:lnTo>
                    <a:pt x="2539" y="1674"/>
                  </a:lnTo>
                  <a:lnTo>
                    <a:pt x="2612" y="1605"/>
                  </a:lnTo>
                  <a:lnTo>
                    <a:pt x="2681" y="1674"/>
                  </a:lnTo>
                  <a:lnTo>
                    <a:pt x="2689" y="1674"/>
                  </a:lnTo>
                  <a:lnTo>
                    <a:pt x="2689" y="1674"/>
                  </a:lnTo>
                  <a:lnTo>
                    <a:pt x="2781" y="1674"/>
                  </a:lnTo>
                  <a:close/>
                  <a:moveTo>
                    <a:pt x="3326" y="1674"/>
                  </a:moveTo>
                  <a:lnTo>
                    <a:pt x="3326" y="1774"/>
                  </a:lnTo>
                  <a:lnTo>
                    <a:pt x="3399" y="1847"/>
                  </a:lnTo>
                  <a:lnTo>
                    <a:pt x="3326" y="1916"/>
                  </a:lnTo>
                  <a:lnTo>
                    <a:pt x="3326" y="2016"/>
                  </a:lnTo>
                  <a:lnTo>
                    <a:pt x="3226" y="2016"/>
                  </a:lnTo>
                  <a:lnTo>
                    <a:pt x="3157" y="2089"/>
                  </a:lnTo>
                  <a:lnTo>
                    <a:pt x="3084" y="2016"/>
                  </a:lnTo>
                  <a:lnTo>
                    <a:pt x="2984" y="2016"/>
                  </a:lnTo>
                  <a:lnTo>
                    <a:pt x="2984" y="1916"/>
                  </a:lnTo>
                  <a:lnTo>
                    <a:pt x="2915" y="1847"/>
                  </a:lnTo>
                  <a:lnTo>
                    <a:pt x="2984" y="1774"/>
                  </a:lnTo>
                  <a:lnTo>
                    <a:pt x="2984" y="1674"/>
                  </a:lnTo>
                  <a:lnTo>
                    <a:pt x="3076" y="1674"/>
                  </a:lnTo>
                  <a:lnTo>
                    <a:pt x="3076" y="1674"/>
                  </a:lnTo>
                  <a:lnTo>
                    <a:pt x="3084" y="1674"/>
                  </a:lnTo>
                  <a:lnTo>
                    <a:pt x="3157" y="1605"/>
                  </a:lnTo>
                  <a:lnTo>
                    <a:pt x="3226" y="1674"/>
                  </a:lnTo>
                  <a:lnTo>
                    <a:pt x="3234" y="1674"/>
                  </a:lnTo>
                  <a:lnTo>
                    <a:pt x="3234" y="1674"/>
                  </a:lnTo>
                  <a:lnTo>
                    <a:pt x="3326" y="1674"/>
                  </a:lnTo>
                  <a:close/>
                  <a:moveTo>
                    <a:pt x="3871" y="1674"/>
                  </a:moveTo>
                  <a:lnTo>
                    <a:pt x="3871" y="1774"/>
                  </a:lnTo>
                  <a:lnTo>
                    <a:pt x="3943" y="1847"/>
                  </a:lnTo>
                  <a:lnTo>
                    <a:pt x="3871" y="1916"/>
                  </a:lnTo>
                  <a:lnTo>
                    <a:pt x="3871" y="2016"/>
                  </a:lnTo>
                  <a:lnTo>
                    <a:pt x="3771" y="2016"/>
                  </a:lnTo>
                  <a:lnTo>
                    <a:pt x="3702" y="2089"/>
                  </a:lnTo>
                  <a:lnTo>
                    <a:pt x="3629" y="2016"/>
                  </a:lnTo>
                  <a:lnTo>
                    <a:pt x="3529" y="2016"/>
                  </a:lnTo>
                  <a:lnTo>
                    <a:pt x="3529" y="1916"/>
                  </a:lnTo>
                  <a:lnTo>
                    <a:pt x="3460" y="1847"/>
                  </a:lnTo>
                  <a:lnTo>
                    <a:pt x="3529" y="1774"/>
                  </a:lnTo>
                  <a:lnTo>
                    <a:pt x="3529" y="1674"/>
                  </a:lnTo>
                  <a:lnTo>
                    <a:pt x="3621" y="1674"/>
                  </a:lnTo>
                  <a:lnTo>
                    <a:pt x="3621" y="1674"/>
                  </a:lnTo>
                  <a:lnTo>
                    <a:pt x="3629" y="1674"/>
                  </a:lnTo>
                  <a:lnTo>
                    <a:pt x="3702" y="1605"/>
                  </a:lnTo>
                  <a:lnTo>
                    <a:pt x="3771" y="1674"/>
                  </a:lnTo>
                  <a:lnTo>
                    <a:pt x="3778" y="1674"/>
                  </a:lnTo>
                  <a:lnTo>
                    <a:pt x="3778" y="1674"/>
                  </a:lnTo>
                  <a:lnTo>
                    <a:pt x="3871" y="1674"/>
                  </a:lnTo>
                  <a:close/>
                  <a:moveTo>
                    <a:pt x="4415" y="1674"/>
                  </a:moveTo>
                  <a:lnTo>
                    <a:pt x="4415" y="1774"/>
                  </a:lnTo>
                  <a:lnTo>
                    <a:pt x="4488" y="1847"/>
                  </a:lnTo>
                  <a:lnTo>
                    <a:pt x="4415" y="1916"/>
                  </a:lnTo>
                  <a:lnTo>
                    <a:pt x="4415" y="2016"/>
                  </a:lnTo>
                  <a:lnTo>
                    <a:pt x="4316" y="2016"/>
                  </a:lnTo>
                  <a:lnTo>
                    <a:pt x="4246" y="2089"/>
                  </a:lnTo>
                  <a:lnTo>
                    <a:pt x="4174" y="2016"/>
                  </a:lnTo>
                  <a:lnTo>
                    <a:pt x="4074" y="2016"/>
                  </a:lnTo>
                  <a:lnTo>
                    <a:pt x="4074" y="1916"/>
                  </a:lnTo>
                  <a:lnTo>
                    <a:pt x="4005" y="1847"/>
                  </a:lnTo>
                  <a:lnTo>
                    <a:pt x="4074" y="1774"/>
                  </a:lnTo>
                  <a:lnTo>
                    <a:pt x="4074" y="1674"/>
                  </a:lnTo>
                  <a:lnTo>
                    <a:pt x="4166" y="1674"/>
                  </a:lnTo>
                  <a:lnTo>
                    <a:pt x="4166" y="1674"/>
                  </a:lnTo>
                  <a:lnTo>
                    <a:pt x="4174" y="1674"/>
                  </a:lnTo>
                  <a:lnTo>
                    <a:pt x="4246" y="1605"/>
                  </a:lnTo>
                  <a:lnTo>
                    <a:pt x="4316" y="1674"/>
                  </a:lnTo>
                  <a:lnTo>
                    <a:pt x="4323" y="1674"/>
                  </a:lnTo>
                  <a:lnTo>
                    <a:pt x="4323" y="1674"/>
                  </a:lnTo>
                  <a:lnTo>
                    <a:pt x="4415" y="1674"/>
                  </a:lnTo>
                  <a:close/>
                  <a:moveTo>
                    <a:pt x="4960" y="1674"/>
                  </a:moveTo>
                  <a:lnTo>
                    <a:pt x="4960" y="1774"/>
                  </a:lnTo>
                  <a:lnTo>
                    <a:pt x="5029" y="1847"/>
                  </a:lnTo>
                  <a:lnTo>
                    <a:pt x="4960" y="1916"/>
                  </a:lnTo>
                  <a:lnTo>
                    <a:pt x="4960" y="2016"/>
                  </a:lnTo>
                  <a:lnTo>
                    <a:pt x="4860" y="2016"/>
                  </a:lnTo>
                  <a:lnTo>
                    <a:pt x="4787" y="2089"/>
                  </a:lnTo>
                  <a:lnTo>
                    <a:pt x="4718" y="2016"/>
                  </a:lnTo>
                  <a:lnTo>
                    <a:pt x="4619" y="2016"/>
                  </a:lnTo>
                  <a:lnTo>
                    <a:pt x="4619" y="1916"/>
                  </a:lnTo>
                  <a:lnTo>
                    <a:pt x="4550" y="1847"/>
                  </a:lnTo>
                  <a:lnTo>
                    <a:pt x="4619" y="1774"/>
                  </a:lnTo>
                  <a:lnTo>
                    <a:pt x="4619" y="1674"/>
                  </a:lnTo>
                  <a:lnTo>
                    <a:pt x="4711" y="1674"/>
                  </a:lnTo>
                  <a:lnTo>
                    <a:pt x="4711" y="1674"/>
                  </a:lnTo>
                  <a:lnTo>
                    <a:pt x="4718" y="1674"/>
                  </a:lnTo>
                  <a:lnTo>
                    <a:pt x="4787" y="1605"/>
                  </a:lnTo>
                  <a:lnTo>
                    <a:pt x="4860" y="1674"/>
                  </a:lnTo>
                  <a:lnTo>
                    <a:pt x="4868" y="1674"/>
                  </a:lnTo>
                  <a:lnTo>
                    <a:pt x="4868" y="1674"/>
                  </a:lnTo>
                  <a:lnTo>
                    <a:pt x="4960" y="1674"/>
                  </a:lnTo>
                  <a:close/>
                  <a:moveTo>
                    <a:pt x="5505" y="1674"/>
                  </a:moveTo>
                  <a:lnTo>
                    <a:pt x="5505" y="1774"/>
                  </a:lnTo>
                  <a:lnTo>
                    <a:pt x="5574" y="1847"/>
                  </a:lnTo>
                  <a:lnTo>
                    <a:pt x="5505" y="1916"/>
                  </a:lnTo>
                  <a:lnTo>
                    <a:pt x="5505" y="2016"/>
                  </a:lnTo>
                  <a:lnTo>
                    <a:pt x="5405" y="2016"/>
                  </a:lnTo>
                  <a:lnTo>
                    <a:pt x="5332" y="2089"/>
                  </a:lnTo>
                  <a:lnTo>
                    <a:pt x="5263" y="2016"/>
                  </a:lnTo>
                  <a:lnTo>
                    <a:pt x="5163" y="2016"/>
                  </a:lnTo>
                  <a:lnTo>
                    <a:pt x="5163" y="1916"/>
                  </a:lnTo>
                  <a:lnTo>
                    <a:pt x="5090" y="1847"/>
                  </a:lnTo>
                  <a:lnTo>
                    <a:pt x="5163" y="1774"/>
                  </a:lnTo>
                  <a:lnTo>
                    <a:pt x="5163" y="1674"/>
                  </a:lnTo>
                  <a:lnTo>
                    <a:pt x="5255" y="1674"/>
                  </a:lnTo>
                  <a:lnTo>
                    <a:pt x="5255" y="1674"/>
                  </a:lnTo>
                  <a:lnTo>
                    <a:pt x="5263" y="1674"/>
                  </a:lnTo>
                  <a:lnTo>
                    <a:pt x="5332" y="1605"/>
                  </a:lnTo>
                  <a:lnTo>
                    <a:pt x="5405" y="1674"/>
                  </a:lnTo>
                  <a:lnTo>
                    <a:pt x="5413" y="1674"/>
                  </a:lnTo>
                  <a:lnTo>
                    <a:pt x="5413" y="1674"/>
                  </a:lnTo>
                  <a:lnTo>
                    <a:pt x="5505" y="1674"/>
                  </a:lnTo>
                  <a:close/>
                  <a:moveTo>
                    <a:pt x="6049" y="1674"/>
                  </a:moveTo>
                  <a:lnTo>
                    <a:pt x="6049" y="1774"/>
                  </a:lnTo>
                  <a:lnTo>
                    <a:pt x="6118" y="1847"/>
                  </a:lnTo>
                  <a:lnTo>
                    <a:pt x="6049" y="1916"/>
                  </a:lnTo>
                  <a:lnTo>
                    <a:pt x="6049" y="2016"/>
                  </a:lnTo>
                  <a:lnTo>
                    <a:pt x="5950" y="2016"/>
                  </a:lnTo>
                  <a:lnTo>
                    <a:pt x="5877" y="2089"/>
                  </a:lnTo>
                  <a:lnTo>
                    <a:pt x="5808" y="2016"/>
                  </a:lnTo>
                  <a:lnTo>
                    <a:pt x="5708" y="2016"/>
                  </a:lnTo>
                  <a:lnTo>
                    <a:pt x="5708" y="1916"/>
                  </a:lnTo>
                  <a:lnTo>
                    <a:pt x="5635" y="1847"/>
                  </a:lnTo>
                  <a:lnTo>
                    <a:pt x="5708" y="1774"/>
                  </a:lnTo>
                  <a:lnTo>
                    <a:pt x="5708" y="1674"/>
                  </a:lnTo>
                  <a:lnTo>
                    <a:pt x="5800" y="1674"/>
                  </a:lnTo>
                  <a:lnTo>
                    <a:pt x="5800" y="1674"/>
                  </a:lnTo>
                  <a:lnTo>
                    <a:pt x="5808" y="1674"/>
                  </a:lnTo>
                  <a:lnTo>
                    <a:pt x="5877" y="1605"/>
                  </a:lnTo>
                  <a:lnTo>
                    <a:pt x="5950" y="1674"/>
                  </a:lnTo>
                  <a:lnTo>
                    <a:pt x="5957" y="1674"/>
                  </a:lnTo>
                  <a:lnTo>
                    <a:pt x="5957" y="1674"/>
                  </a:lnTo>
                  <a:lnTo>
                    <a:pt x="6049" y="1674"/>
                  </a:lnTo>
                  <a:close/>
                  <a:moveTo>
                    <a:pt x="6391" y="2212"/>
                  </a:moveTo>
                  <a:lnTo>
                    <a:pt x="6322" y="2281"/>
                  </a:lnTo>
                  <a:lnTo>
                    <a:pt x="6322" y="2380"/>
                  </a:lnTo>
                  <a:lnTo>
                    <a:pt x="6230" y="2380"/>
                  </a:lnTo>
                  <a:lnTo>
                    <a:pt x="6230" y="2380"/>
                  </a:lnTo>
                  <a:lnTo>
                    <a:pt x="6222" y="2380"/>
                  </a:lnTo>
                  <a:lnTo>
                    <a:pt x="6149" y="2453"/>
                  </a:lnTo>
                  <a:lnTo>
                    <a:pt x="6080" y="2380"/>
                  </a:lnTo>
                  <a:lnTo>
                    <a:pt x="6072" y="2380"/>
                  </a:lnTo>
                  <a:lnTo>
                    <a:pt x="6072" y="2380"/>
                  </a:lnTo>
                  <a:lnTo>
                    <a:pt x="5980" y="2380"/>
                  </a:lnTo>
                  <a:lnTo>
                    <a:pt x="5980" y="2281"/>
                  </a:lnTo>
                  <a:lnTo>
                    <a:pt x="5907" y="2212"/>
                  </a:lnTo>
                  <a:lnTo>
                    <a:pt x="5980" y="2139"/>
                  </a:lnTo>
                  <a:lnTo>
                    <a:pt x="5980" y="2039"/>
                  </a:lnTo>
                  <a:lnTo>
                    <a:pt x="6080" y="2039"/>
                  </a:lnTo>
                  <a:lnTo>
                    <a:pt x="6149" y="1970"/>
                  </a:lnTo>
                  <a:lnTo>
                    <a:pt x="6222" y="2039"/>
                  </a:lnTo>
                  <a:lnTo>
                    <a:pt x="6322" y="2039"/>
                  </a:lnTo>
                  <a:lnTo>
                    <a:pt x="6322" y="2139"/>
                  </a:lnTo>
                  <a:lnTo>
                    <a:pt x="6391" y="2212"/>
                  </a:lnTo>
                  <a:close/>
                  <a:moveTo>
                    <a:pt x="5635" y="2572"/>
                  </a:moveTo>
                  <a:lnTo>
                    <a:pt x="5708" y="2503"/>
                  </a:lnTo>
                  <a:lnTo>
                    <a:pt x="5708" y="2404"/>
                  </a:lnTo>
                  <a:lnTo>
                    <a:pt x="5800" y="2404"/>
                  </a:lnTo>
                  <a:lnTo>
                    <a:pt x="5800" y="2404"/>
                  </a:lnTo>
                  <a:lnTo>
                    <a:pt x="5808" y="2404"/>
                  </a:lnTo>
                  <a:lnTo>
                    <a:pt x="5877" y="2331"/>
                  </a:lnTo>
                  <a:lnTo>
                    <a:pt x="5950" y="2404"/>
                  </a:lnTo>
                  <a:lnTo>
                    <a:pt x="5957" y="2404"/>
                  </a:lnTo>
                  <a:lnTo>
                    <a:pt x="5957" y="2404"/>
                  </a:lnTo>
                  <a:lnTo>
                    <a:pt x="6049" y="2404"/>
                  </a:lnTo>
                  <a:lnTo>
                    <a:pt x="6049" y="2503"/>
                  </a:lnTo>
                  <a:lnTo>
                    <a:pt x="6118" y="2572"/>
                  </a:lnTo>
                  <a:lnTo>
                    <a:pt x="6049" y="2645"/>
                  </a:lnTo>
                  <a:lnTo>
                    <a:pt x="6049" y="2745"/>
                  </a:lnTo>
                  <a:lnTo>
                    <a:pt x="5950" y="2745"/>
                  </a:lnTo>
                  <a:lnTo>
                    <a:pt x="5877" y="2814"/>
                  </a:lnTo>
                  <a:lnTo>
                    <a:pt x="5808" y="2745"/>
                  </a:lnTo>
                  <a:lnTo>
                    <a:pt x="5708" y="2745"/>
                  </a:lnTo>
                  <a:lnTo>
                    <a:pt x="5708" y="2645"/>
                  </a:lnTo>
                  <a:lnTo>
                    <a:pt x="5635" y="2572"/>
                  </a:lnTo>
                  <a:close/>
                  <a:moveTo>
                    <a:pt x="5090" y="2572"/>
                  </a:moveTo>
                  <a:lnTo>
                    <a:pt x="5163" y="2503"/>
                  </a:lnTo>
                  <a:lnTo>
                    <a:pt x="5163" y="2404"/>
                  </a:lnTo>
                  <a:lnTo>
                    <a:pt x="5255" y="2404"/>
                  </a:lnTo>
                  <a:lnTo>
                    <a:pt x="5255" y="2404"/>
                  </a:lnTo>
                  <a:lnTo>
                    <a:pt x="5263" y="2404"/>
                  </a:lnTo>
                  <a:lnTo>
                    <a:pt x="5332" y="2331"/>
                  </a:lnTo>
                  <a:lnTo>
                    <a:pt x="5405" y="2404"/>
                  </a:lnTo>
                  <a:lnTo>
                    <a:pt x="5413" y="2404"/>
                  </a:lnTo>
                  <a:lnTo>
                    <a:pt x="5413" y="2404"/>
                  </a:lnTo>
                  <a:lnTo>
                    <a:pt x="5505" y="2404"/>
                  </a:lnTo>
                  <a:lnTo>
                    <a:pt x="5505" y="2503"/>
                  </a:lnTo>
                  <a:lnTo>
                    <a:pt x="5574" y="2572"/>
                  </a:lnTo>
                  <a:lnTo>
                    <a:pt x="5505" y="2645"/>
                  </a:lnTo>
                  <a:lnTo>
                    <a:pt x="5505" y="2745"/>
                  </a:lnTo>
                  <a:lnTo>
                    <a:pt x="5405" y="2745"/>
                  </a:lnTo>
                  <a:lnTo>
                    <a:pt x="5332" y="2814"/>
                  </a:lnTo>
                  <a:lnTo>
                    <a:pt x="5263" y="2745"/>
                  </a:lnTo>
                  <a:lnTo>
                    <a:pt x="5163" y="2745"/>
                  </a:lnTo>
                  <a:lnTo>
                    <a:pt x="5163" y="2645"/>
                  </a:lnTo>
                  <a:lnTo>
                    <a:pt x="5090" y="2572"/>
                  </a:lnTo>
                  <a:close/>
                  <a:moveTo>
                    <a:pt x="4550" y="2572"/>
                  </a:moveTo>
                  <a:lnTo>
                    <a:pt x="4619" y="2503"/>
                  </a:lnTo>
                  <a:lnTo>
                    <a:pt x="4619" y="2404"/>
                  </a:lnTo>
                  <a:lnTo>
                    <a:pt x="4711" y="2404"/>
                  </a:lnTo>
                  <a:lnTo>
                    <a:pt x="4711" y="2404"/>
                  </a:lnTo>
                  <a:lnTo>
                    <a:pt x="4718" y="2404"/>
                  </a:lnTo>
                  <a:lnTo>
                    <a:pt x="4787" y="2331"/>
                  </a:lnTo>
                  <a:lnTo>
                    <a:pt x="4860" y="2404"/>
                  </a:lnTo>
                  <a:lnTo>
                    <a:pt x="4868" y="2404"/>
                  </a:lnTo>
                  <a:lnTo>
                    <a:pt x="4868" y="2404"/>
                  </a:lnTo>
                  <a:lnTo>
                    <a:pt x="4960" y="2404"/>
                  </a:lnTo>
                  <a:lnTo>
                    <a:pt x="4960" y="2503"/>
                  </a:lnTo>
                  <a:lnTo>
                    <a:pt x="5029" y="2572"/>
                  </a:lnTo>
                  <a:lnTo>
                    <a:pt x="4960" y="2645"/>
                  </a:lnTo>
                  <a:lnTo>
                    <a:pt x="4960" y="2745"/>
                  </a:lnTo>
                  <a:lnTo>
                    <a:pt x="4860" y="2745"/>
                  </a:lnTo>
                  <a:lnTo>
                    <a:pt x="4787" y="2814"/>
                  </a:lnTo>
                  <a:lnTo>
                    <a:pt x="4718" y="2745"/>
                  </a:lnTo>
                  <a:lnTo>
                    <a:pt x="4619" y="2745"/>
                  </a:lnTo>
                  <a:lnTo>
                    <a:pt x="4619" y="2645"/>
                  </a:lnTo>
                  <a:lnTo>
                    <a:pt x="4550" y="2572"/>
                  </a:lnTo>
                  <a:close/>
                  <a:moveTo>
                    <a:pt x="4005" y="2572"/>
                  </a:moveTo>
                  <a:lnTo>
                    <a:pt x="4074" y="2503"/>
                  </a:lnTo>
                  <a:lnTo>
                    <a:pt x="4074" y="2404"/>
                  </a:lnTo>
                  <a:lnTo>
                    <a:pt x="4166" y="2404"/>
                  </a:lnTo>
                  <a:lnTo>
                    <a:pt x="4166" y="2404"/>
                  </a:lnTo>
                  <a:lnTo>
                    <a:pt x="4174" y="2404"/>
                  </a:lnTo>
                  <a:lnTo>
                    <a:pt x="4246" y="2331"/>
                  </a:lnTo>
                  <a:lnTo>
                    <a:pt x="4316" y="2404"/>
                  </a:lnTo>
                  <a:lnTo>
                    <a:pt x="4323" y="2404"/>
                  </a:lnTo>
                  <a:lnTo>
                    <a:pt x="4323" y="2404"/>
                  </a:lnTo>
                  <a:lnTo>
                    <a:pt x="4415" y="2404"/>
                  </a:lnTo>
                  <a:lnTo>
                    <a:pt x="4415" y="2503"/>
                  </a:lnTo>
                  <a:lnTo>
                    <a:pt x="4488" y="2572"/>
                  </a:lnTo>
                  <a:lnTo>
                    <a:pt x="4415" y="2645"/>
                  </a:lnTo>
                  <a:lnTo>
                    <a:pt x="4415" y="2745"/>
                  </a:lnTo>
                  <a:lnTo>
                    <a:pt x="4316" y="2745"/>
                  </a:lnTo>
                  <a:lnTo>
                    <a:pt x="4246" y="2814"/>
                  </a:lnTo>
                  <a:lnTo>
                    <a:pt x="4174" y="2745"/>
                  </a:lnTo>
                  <a:lnTo>
                    <a:pt x="4074" y="2745"/>
                  </a:lnTo>
                  <a:lnTo>
                    <a:pt x="4074" y="2645"/>
                  </a:lnTo>
                  <a:lnTo>
                    <a:pt x="4005" y="2572"/>
                  </a:lnTo>
                  <a:close/>
                  <a:moveTo>
                    <a:pt x="3460" y="2572"/>
                  </a:moveTo>
                  <a:lnTo>
                    <a:pt x="3529" y="2503"/>
                  </a:lnTo>
                  <a:lnTo>
                    <a:pt x="3529" y="2404"/>
                  </a:lnTo>
                  <a:lnTo>
                    <a:pt x="3621" y="2404"/>
                  </a:lnTo>
                  <a:lnTo>
                    <a:pt x="3621" y="2404"/>
                  </a:lnTo>
                  <a:lnTo>
                    <a:pt x="3629" y="2404"/>
                  </a:lnTo>
                  <a:lnTo>
                    <a:pt x="3702" y="2331"/>
                  </a:lnTo>
                  <a:lnTo>
                    <a:pt x="3771" y="2404"/>
                  </a:lnTo>
                  <a:lnTo>
                    <a:pt x="3778" y="2404"/>
                  </a:lnTo>
                  <a:lnTo>
                    <a:pt x="3778" y="2404"/>
                  </a:lnTo>
                  <a:lnTo>
                    <a:pt x="3871" y="2404"/>
                  </a:lnTo>
                  <a:lnTo>
                    <a:pt x="3871" y="2503"/>
                  </a:lnTo>
                  <a:lnTo>
                    <a:pt x="3943" y="2572"/>
                  </a:lnTo>
                  <a:lnTo>
                    <a:pt x="3871" y="2645"/>
                  </a:lnTo>
                  <a:lnTo>
                    <a:pt x="3871" y="2745"/>
                  </a:lnTo>
                  <a:lnTo>
                    <a:pt x="3771" y="2745"/>
                  </a:lnTo>
                  <a:lnTo>
                    <a:pt x="3702" y="2814"/>
                  </a:lnTo>
                  <a:lnTo>
                    <a:pt x="3629" y="2745"/>
                  </a:lnTo>
                  <a:lnTo>
                    <a:pt x="3529" y="2745"/>
                  </a:lnTo>
                  <a:lnTo>
                    <a:pt x="3529" y="2645"/>
                  </a:lnTo>
                  <a:lnTo>
                    <a:pt x="3460" y="2572"/>
                  </a:lnTo>
                  <a:close/>
                  <a:moveTo>
                    <a:pt x="2915" y="2572"/>
                  </a:moveTo>
                  <a:lnTo>
                    <a:pt x="2984" y="2503"/>
                  </a:lnTo>
                  <a:lnTo>
                    <a:pt x="2984" y="2404"/>
                  </a:lnTo>
                  <a:lnTo>
                    <a:pt x="3076" y="2404"/>
                  </a:lnTo>
                  <a:lnTo>
                    <a:pt x="3076" y="2404"/>
                  </a:lnTo>
                  <a:lnTo>
                    <a:pt x="3084" y="2404"/>
                  </a:lnTo>
                  <a:lnTo>
                    <a:pt x="3157" y="2331"/>
                  </a:lnTo>
                  <a:lnTo>
                    <a:pt x="3226" y="2404"/>
                  </a:lnTo>
                  <a:lnTo>
                    <a:pt x="3234" y="2404"/>
                  </a:lnTo>
                  <a:lnTo>
                    <a:pt x="3234" y="2404"/>
                  </a:lnTo>
                  <a:lnTo>
                    <a:pt x="3326" y="2404"/>
                  </a:lnTo>
                  <a:lnTo>
                    <a:pt x="3326" y="2503"/>
                  </a:lnTo>
                  <a:lnTo>
                    <a:pt x="3399" y="2572"/>
                  </a:lnTo>
                  <a:lnTo>
                    <a:pt x="3326" y="2645"/>
                  </a:lnTo>
                  <a:lnTo>
                    <a:pt x="3326" y="2745"/>
                  </a:lnTo>
                  <a:lnTo>
                    <a:pt x="3226" y="2745"/>
                  </a:lnTo>
                  <a:lnTo>
                    <a:pt x="3157" y="2814"/>
                  </a:lnTo>
                  <a:lnTo>
                    <a:pt x="3084" y="2745"/>
                  </a:lnTo>
                  <a:lnTo>
                    <a:pt x="2984" y="2745"/>
                  </a:lnTo>
                  <a:lnTo>
                    <a:pt x="2984" y="2645"/>
                  </a:lnTo>
                  <a:lnTo>
                    <a:pt x="2915" y="2572"/>
                  </a:lnTo>
                  <a:close/>
                  <a:moveTo>
                    <a:pt x="2371" y="2572"/>
                  </a:moveTo>
                  <a:lnTo>
                    <a:pt x="2440" y="2503"/>
                  </a:lnTo>
                  <a:lnTo>
                    <a:pt x="2440" y="2404"/>
                  </a:lnTo>
                  <a:lnTo>
                    <a:pt x="2532" y="2404"/>
                  </a:lnTo>
                  <a:lnTo>
                    <a:pt x="2532" y="2404"/>
                  </a:lnTo>
                  <a:lnTo>
                    <a:pt x="2539" y="2404"/>
                  </a:lnTo>
                  <a:lnTo>
                    <a:pt x="2612" y="2331"/>
                  </a:lnTo>
                  <a:lnTo>
                    <a:pt x="2681" y="2404"/>
                  </a:lnTo>
                  <a:lnTo>
                    <a:pt x="2689" y="2404"/>
                  </a:lnTo>
                  <a:lnTo>
                    <a:pt x="2689" y="2404"/>
                  </a:lnTo>
                  <a:lnTo>
                    <a:pt x="2781" y="2404"/>
                  </a:lnTo>
                  <a:lnTo>
                    <a:pt x="2781" y="2503"/>
                  </a:lnTo>
                  <a:lnTo>
                    <a:pt x="2854" y="2572"/>
                  </a:lnTo>
                  <a:lnTo>
                    <a:pt x="2781" y="2645"/>
                  </a:lnTo>
                  <a:lnTo>
                    <a:pt x="2781" y="2745"/>
                  </a:lnTo>
                  <a:lnTo>
                    <a:pt x="2681" y="2745"/>
                  </a:lnTo>
                  <a:lnTo>
                    <a:pt x="2612" y="2814"/>
                  </a:lnTo>
                  <a:lnTo>
                    <a:pt x="2539" y="2745"/>
                  </a:lnTo>
                  <a:lnTo>
                    <a:pt x="2440" y="2745"/>
                  </a:lnTo>
                  <a:lnTo>
                    <a:pt x="2440" y="2645"/>
                  </a:lnTo>
                  <a:lnTo>
                    <a:pt x="2371" y="2572"/>
                  </a:lnTo>
                  <a:close/>
                  <a:moveTo>
                    <a:pt x="1826" y="2572"/>
                  </a:moveTo>
                  <a:lnTo>
                    <a:pt x="1895" y="2503"/>
                  </a:lnTo>
                  <a:lnTo>
                    <a:pt x="1895" y="2404"/>
                  </a:lnTo>
                  <a:lnTo>
                    <a:pt x="1987" y="2404"/>
                  </a:lnTo>
                  <a:lnTo>
                    <a:pt x="1987" y="2404"/>
                  </a:lnTo>
                  <a:lnTo>
                    <a:pt x="1995" y="2404"/>
                  </a:lnTo>
                  <a:lnTo>
                    <a:pt x="2068" y="2331"/>
                  </a:lnTo>
                  <a:lnTo>
                    <a:pt x="2137" y="2404"/>
                  </a:lnTo>
                  <a:lnTo>
                    <a:pt x="2144" y="2404"/>
                  </a:lnTo>
                  <a:lnTo>
                    <a:pt x="2144" y="2404"/>
                  </a:lnTo>
                  <a:lnTo>
                    <a:pt x="2236" y="2404"/>
                  </a:lnTo>
                  <a:lnTo>
                    <a:pt x="2236" y="2503"/>
                  </a:lnTo>
                  <a:lnTo>
                    <a:pt x="2309" y="2572"/>
                  </a:lnTo>
                  <a:lnTo>
                    <a:pt x="2236" y="2645"/>
                  </a:lnTo>
                  <a:lnTo>
                    <a:pt x="2236" y="2745"/>
                  </a:lnTo>
                  <a:lnTo>
                    <a:pt x="2137" y="2745"/>
                  </a:lnTo>
                  <a:lnTo>
                    <a:pt x="2068" y="2814"/>
                  </a:lnTo>
                  <a:lnTo>
                    <a:pt x="1995" y="2745"/>
                  </a:lnTo>
                  <a:lnTo>
                    <a:pt x="1895" y="2745"/>
                  </a:lnTo>
                  <a:lnTo>
                    <a:pt x="1895" y="2645"/>
                  </a:lnTo>
                  <a:lnTo>
                    <a:pt x="1826" y="2572"/>
                  </a:lnTo>
                  <a:close/>
                  <a:moveTo>
                    <a:pt x="1281" y="2572"/>
                  </a:moveTo>
                  <a:lnTo>
                    <a:pt x="1350" y="2503"/>
                  </a:lnTo>
                  <a:lnTo>
                    <a:pt x="1350" y="2404"/>
                  </a:lnTo>
                  <a:lnTo>
                    <a:pt x="1442" y="2404"/>
                  </a:lnTo>
                  <a:lnTo>
                    <a:pt x="1442" y="2404"/>
                  </a:lnTo>
                  <a:lnTo>
                    <a:pt x="1450" y="2404"/>
                  </a:lnTo>
                  <a:lnTo>
                    <a:pt x="1523" y="2331"/>
                  </a:lnTo>
                  <a:lnTo>
                    <a:pt x="1592" y="2404"/>
                  </a:lnTo>
                  <a:lnTo>
                    <a:pt x="1603" y="2404"/>
                  </a:lnTo>
                  <a:lnTo>
                    <a:pt x="1603" y="2404"/>
                  </a:lnTo>
                  <a:lnTo>
                    <a:pt x="1692" y="2404"/>
                  </a:lnTo>
                  <a:lnTo>
                    <a:pt x="1692" y="2503"/>
                  </a:lnTo>
                  <a:lnTo>
                    <a:pt x="1765" y="2572"/>
                  </a:lnTo>
                  <a:lnTo>
                    <a:pt x="1692" y="2645"/>
                  </a:lnTo>
                  <a:lnTo>
                    <a:pt x="1692" y="2745"/>
                  </a:lnTo>
                  <a:lnTo>
                    <a:pt x="1592" y="2745"/>
                  </a:lnTo>
                  <a:lnTo>
                    <a:pt x="1523" y="2814"/>
                  </a:lnTo>
                  <a:lnTo>
                    <a:pt x="1450" y="2745"/>
                  </a:lnTo>
                  <a:lnTo>
                    <a:pt x="1350" y="2745"/>
                  </a:lnTo>
                  <a:lnTo>
                    <a:pt x="1350" y="2645"/>
                  </a:lnTo>
                  <a:lnTo>
                    <a:pt x="1281" y="2572"/>
                  </a:lnTo>
                  <a:close/>
                  <a:moveTo>
                    <a:pt x="2037" y="2212"/>
                  </a:moveTo>
                  <a:lnTo>
                    <a:pt x="1964" y="2281"/>
                  </a:lnTo>
                  <a:lnTo>
                    <a:pt x="1964" y="2380"/>
                  </a:lnTo>
                  <a:lnTo>
                    <a:pt x="1872" y="2380"/>
                  </a:lnTo>
                  <a:lnTo>
                    <a:pt x="1872" y="2380"/>
                  </a:lnTo>
                  <a:lnTo>
                    <a:pt x="1864" y="2380"/>
                  </a:lnTo>
                  <a:lnTo>
                    <a:pt x="1795" y="2453"/>
                  </a:lnTo>
                  <a:lnTo>
                    <a:pt x="1722" y="2380"/>
                  </a:lnTo>
                  <a:lnTo>
                    <a:pt x="1715" y="2380"/>
                  </a:lnTo>
                  <a:lnTo>
                    <a:pt x="1715" y="2380"/>
                  </a:lnTo>
                  <a:lnTo>
                    <a:pt x="1623" y="2380"/>
                  </a:lnTo>
                  <a:lnTo>
                    <a:pt x="1623" y="2281"/>
                  </a:lnTo>
                  <a:lnTo>
                    <a:pt x="1554" y="2212"/>
                  </a:lnTo>
                  <a:lnTo>
                    <a:pt x="1623" y="2139"/>
                  </a:lnTo>
                  <a:lnTo>
                    <a:pt x="1623" y="2039"/>
                  </a:lnTo>
                  <a:lnTo>
                    <a:pt x="1722" y="2039"/>
                  </a:lnTo>
                  <a:lnTo>
                    <a:pt x="1795" y="1970"/>
                  </a:lnTo>
                  <a:lnTo>
                    <a:pt x="1864" y="2039"/>
                  </a:lnTo>
                  <a:lnTo>
                    <a:pt x="1964" y="2039"/>
                  </a:lnTo>
                  <a:lnTo>
                    <a:pt x="1964" y="2139"/>
                  </a:lnTo>
                  <a:lnTo>
                    <a:pt x="2037" y="2212"/>
                  </a:lnTo>
                  <a:close/>
                  <a:moveTo>
                    <a:pt x="2582" y="2212"/>
                  </a:moveTo>
                  <a:lnTo>
                    <a:pt x="2509" y="2281"/>
                  </a:lnTo>
                  <a:lnTo>
                    <a:pt x="2509" y="2380"/>
                  </a:lnTo>
                  <a:lnTo>
                    <a:pt x="2417" y="2380"/>
                  </a:lnTo>
                  <a:lnTo>
                    <a:pt x="2417" y="2380"/>
                  </a:lnTo>
                  <a:lnTo>
                    <a:pt x="2409" y="2380"/>
                  </a:lnTo>
                  <a:lnTo>
                    <a:pt x="2340" y="2453"/>
                  </a:lnTo>
                  <a:lnTo>
                    <a:pt x="2267" y="2380"/>
                  </a:lnTo>
                  <a:lnTo>
                    <a:pt x="2259" y="2380"/>
                  </a:lnTo>
                  <a:lnTo>
                    <a:pt x="2259" y="2380"/>
                  </a:lnTo>
                  <a:lnTo>
                    <a:pt x="2167" y="2380"/>
                  </a:lnTo>
                  <a:lnTo>
                    <a:pt x="2167" y="2281"/>
                  </a:lnTo>
                  <a:lnTo>
                    <a:pt x="2098" y="2212"/>
                  </a:lnTo>
                  <a:lnTo>
                    <a:pt x="2167" y="2139"/>
                  </a:lnTo>
                  <a:lnTo>
                    <a:pt x="2167" y="2039"/>
                  </a:lnTo>
                  <a:lnTo>
                    <a:pt x="2267" y="2039"/>
                  </a:lnTo>
                  <a:lnTo>
                    <a:pt x="2340" y="1970"/>
                  </a:lnTo>
                  <a:lnTo>
                    <a:pt x="2409" y="2039"/>
                  </a:lnTo>
                  <a:lnTo>
                    <a:pt x="2509" y="2039"/>
                  </a:lnTo>
                  <a:lnTo>
                    <a:pt x="2509" y="2139"/>
                  </a:lnTo>
                  <a:lnTo>
                    <a:pt x="2582" y="2212"/>
                  </a:lnTo>
                  <a:close/>
                  <a:moveTo>
                    <a:pt x="3126" y="2212"/>
                  </a:moveTo>
                  <a:lnTo>
                    <a:pt x="3053" y="2281"/>
                  </a:lnTo>
                  <a:lnTo>
                    <a:pt x="3053" y="2380"/>
                  </a:lnTo>
                  <a:lnTo>
                    <a:pt x="2961" y="2380"/>
                  </a:lnTo>
                  <a:lnTo>
                    <a:pt x="2961" y="2380"/>
                  </a:lnTo>
                  <a:lnTo>
                    <a:pt x="2954" y="2380"/>
                  </a:lnTo>
                  <a:lnTo>
                    <a:pt x="2885" y="2453"/>
                  </a:lnTo>
                  <a:lnTo>
                    <a:pt x="2812" y="2380"/>
                  </a:lnTo>
                  <a:lnTo>
                    <a:pt x="2804" y="2380"/>
                  </a:lnTo>
                  <a:lnTo>
                    <a:pt x="2804" y="2380"/>
                  </a:lnTo>
                  <a:lnTo>
                    <a:pt x="2712" y="2380"/>
                  </a:lnTo>
                  <a:lnTo>
                    <a:pt x="2712" y="2281"/>
                  </a:lnTo>
                  <a:lnTo>
                    <a:pt x="2643" y="2212"/>
                  </a:lnTo>
                  <a:lnTo>
                    <a:pt x="2712" y="2139"/>
                  </a:lnTo>
                  <a:lnTo>
                    <a:pt x="2712" y="2039"/>
                  </a:lnTo>
                  <a:lnTo>
                    <a:pt x="2812" y="2039"/>
                  </a:lnTo>
                  <a:lnTo>
                    <a:pt x="2885" y="1970"/>
                  </a:lnTo>
                  <a:lnTo>
                    <a:pt x="2954" y="2039"/>
                  </a:lnTo>
                  <a:lnTo>
                    <a:pt x="3053" y="2039"/>
                  </a:lnTo>
                  <a:lnTo>
                    <a:pt x="3053" y="2139"/>
                  </a:lnTo>
                  <a:lnTo>
                    <a:pt x="3126" y="2212"/>
                  </a:lnTo>
                  <a:close/>
                  <a:moveTo>
                    <a:pt x="3671" y="2212"/>
                  </a:moveTo>
                  <a:lnTo>
                    <a:pt x="3598" y="2281"/>
                  </a:lnTo>
                  <a:lnTo>
                    <a:pt x="3598" y="2380"/>
                  </a:lnTo>
                  <a:lnTo>
                    <a:pt x="3506" y="2380"/>
                  </a:lnTo>
                  <a:lnTo>
                    <a:pt x="3506" y="2380"/>
                  </a:lnTo>
                  <a:lnTo>
                    <a:pt x="3498" y="2380"/>
                  </a:lnTo>
                  <a:lnTo>
                    <a:pt x="3429" y="2453"/>
                  </a:lnTo>
                  <a:lnTo>
                    <a:pt x="3357" y="2380"/>
                  </a:lnTo>
                  <a:lnTo>
                    <a:pt x="3349" y="2380"/>
                  </a:lnTo>
                  <a:lnTo>
                    <a:pt x="3349" y="2380"/>
                  </a:lnTo>
                  <a:lnTo>
                    <a:pt x="3257" y="2380"/>
                  </a:lnTo>
                  <a:lnTo>
                    <a:pt x="3257" y="2281"/>
                  </a:lnTo>
                  <a:lnTo>
                    <a:pt x="3188" y="2212"/>
                  </a:lnTo>
                  <a:lnTo>
                    <a:pt x="3257" y="2139"/>
                  </a:lnTo>
                  <a:lnTo>
                    <a:pt x="3257" y="2039"/>
                  </a:lnTo>
                  <a:lnTo>
                    <a:pt x="3357" y="2039"/>
                  </a:lnTo>
                  <a:lnTo>
                    <a:pt x="3429" y="1970"/>
                  </a:lnTo>
                  <a:lnTo>
                    <a:pt x="3498" y="2039"/>
                  </a:lnTo>
                  <a:lnTo>
                    <a:pt x="3598" y="2039"/>
                  </a:lnTo>
                  <a:lnTo>
                    <a:pt x="3598" y="2139"/>
                  </a:lnTo>
                  <a:lnTo>
                    <a:pt x="3671" y="2212"/>
                  </a:lnTo>
                  <a:close/>
                  <a:moveTo>
                    <a:pt x="4216" y="2212"/>
                  </a:moveTo>
                  <a:lnTo>
                    <a:pt x="4143" y="2281"/>
                  </a:lnTo>
                  <a:lnTo>
                    <a:pt x="4143" y="2380"/>
                  </a:lnTo>
                  <a:lnTo>
                    <a:pt x="4051" y="2380"/>
                  </a:lnTo>
                  <a:lnTo>
                    <a:pt x="4051" y="2380"/>
                  </a:lnTo>
                  <a:lnTo>
                    <a:pt x="4043" y="2380"/>
                  </a:lnTo>
                  <a:lnTo>
                    <a:pt x="3974" y="2453"/>
                  </a:lnTo>
                  <a:lnTo>
                    <a:pt x="3901" y="2380"/>
                  </a:lnTo>
                  <a:lnTo>
                    <a:pt x="3894" y="2380"/>
                  </a:lnTo>
                  <a:lnTo>
                    <a:pt x="3894" y="2380"/>
                  </a:lnTo>
                  <a:lnTo>
                    <a:pt x="3801" y="2380"/>
                  </a:lnTo>
                  <a:lnTo>
                    <a:pt x="3801" y="2281"/>
                  </a:lnTo>
                  <a:lnTo>
                    <a:pt x="3732" y="2212"/>
                  </a:lnTo>
                  <a:lnTo>
                    <a:pt x="3801" y="2139"/>
                  </a:lnTo>
                  <a:lnTo>
                    <a:pt x="3801" y="2039"/>
                  </a:lnTo>
                  <a:lnTo>
                    <a:pt x="3901" y="2039"/>
                  </a:lnTo>
                  <a:lnTo>
                    <a:pt x="3974" y="1970"/>
                  </a:lnTo>
                  <a:lnTo>
                    <a:pt x="4043" y="2039"/>
                  </a:lnTo>
                  <a:lnTo>
                    <a:pt x="4143" y="2039"/>
                  </a:lnTo>
                  <a:lnTo>
                    <a:pt x="4143" y="2139"/>
                  </a:lnTo>
                  <a:lnTo>
                    <a:pt x="4216" y="2212"/>
                  </a:lnTo>
                  <a:close/>
                  <a:moveTo>
                    <a:pt x="4757" y="2212"/>
                  </a:moveTo>
                  <a:lnTo>
                    <a:pt x="4688" y="2281"/>
                  </a:lnTo>
                  <a:lnTo>
                    <a:pt x="4688" y="2380"/>
                  </a:lnTo>
                  <a:lnTo>
                    <a:pt x="4596" y="2380"/>
                  </a:lnTo>
                  <a:lnTo>
                    <a:pt x="4596" y="2380"/>
                  </a:lnTo>
                  <a:lnTo>
                    <a:pt x="4588" y="2380"/>
                  </a:lnTo>
                  <a:lnTo>
                    <a:pt x="4519" y="2453"/>
                  </a:lnTo>
                  <a:lnTo>
                    <a:pt x="4446" y="2380"/>
                  </a:lnTo>
                  <a:lnTo>
                    <a:pt x="4438" y="2380"/>
                  </a:lnTo>
                  <a:lnTo>
                    <a:pt x="4438" y="2380"/>
                  </a:lnTo>
                  <a:lnTo>
                    <a:pt x="4346" y="2380"/>
                  </a:lnTo>
                  <a:lnTo>
                    <a:pt x="4346" y="2281"/>
                  </a:lnTo>
                  <a:lnTo>
                    <a:pt x="4277" y="2212"/>
                  </a:lnTo>
                  <a:lnTo>
                    <a:pt x="4346" y="2139"/>
                  </a:lnTo>
                  <a:lnTo>
                    <a:pt x="4346" y="2039"/>
                  </a:lnTo>
                  <a:lnTo>
                    <a:pt x="4446" y="2039"/>
                  </a:lnTo>
                  <a:lnTo>
                    <a:pt x="4519" y="1970"/>
                  </a:lnTo>
                  <a:lnTo>
                    <a:pt x="4588" y="2039"/>
                  </a:lnTo>
                  <a:lnTo>
                    <a:pt x="4688" y="2039"/>
                  </a:lnTo>
                  <a:lnTo>
                    <a:pt x="4688" y="2139"/>
                  </a:lnTo>
                  <a:lnTo>
                    <a:pt x="4757" y="2212"/>
                  </a:lnTo>
                  <a:close/>
                  <a:moveTo>
                    <a:pt x="5301" y="2212"/>
                  </a:moveTo>
                  <a:lnTo>
                    <a:pt x="5232" y="2281"/>
                  </a:lnTo>
                  <a:lnTo>
                    <a:pt x="5232" y="2380"/>
                  </a:lnTo>
                  <a:lnTo>
                    <a:pt x="5140" y="2380"/>
                  </a:lnTo>
                  <a:lnTo>
                    <a:pt x="5140" y="2380"/>
                  </a:lnTo>
                  <a:lnTo>
                    <a:pt x="5133" y="2380"/>
                  </a:lnTo>
                  <a:lnTo>
                    <a:pt x="5060" y="2453"/>
                  </a:lnTo>
                  <a:lnTo>
                    <a:pt x="4991" y="2380"/>
                  </a:lnTo>
                  <a:lnTo>
                    <a:pt x="4983" y="2380"/>
                  </a:lnTo>
                  <a:lnTo>
                    <a:pt x="4983" y="2380"/>
                  </a:lnTo>
                  <a:lnTo>
                    <a:pt x="4891" y="2380"/>
                  </a:lnTo>
                  <a:lnTo>
                    <a:pt x="4891" y="2281"/>
                  </a:lnTo>
                  <a:lnTo>
                    <a:pt x="4818" y="2212"/>
                  </a:lnTo>
                  <a:lnTo>
                    <a:pt x="4891" y="2139"/>
                  </a:lnTo>
                  <a:lnTo>
                    <a:pt x="4891" y="2039"/>
                  </a:lnTo>
                  <a:lnTo>
                    <a:pt x="4991" y="2039"/>
                  </a:lnTo>
                  <a:lnTo>
                    <a:pt x="5060" y="1970"/>
                  </a:lnTo>
                  <a:lnTo>
                    <a:pt x="5133" y="2039"/>
                  </a:lnTo>
                  <a:lnTo>
                    <a:pt x="5232" y="2039"/>
                  </a:lnTo>
                  <a:lnTo>
                    <a:pt x="5232" y="2139"/>
                  </a:lnTo>
                  <a:lnTo>
                    <a:pt x="5301" y="2212"/>
                  </a:lnTo>
                  <a:close/>
                  <a:moveTo>
                    <a:pt x="5846" y="2212"/>
                  </a:moveTo>
                  <a:lnTo>
                    <a:pt x="5777" y="2281"/>
                  </a:lnTo>
                  <a:lnTo>
                    <a:pt x="5777" y="2380"/>
                  </a:lnTo>
                  <a:lnTo>
                    <a:pt x="5685" y="2380"/>
                  </a:lnTo>
                  <a:lnTo>
                    <a:pt x="5685" y="2380"/>
                  </a:lnTo>
                  <a:lnTo>
                    <a:pt x="5677" y="2380"/>
                  </a:lnTo>
                  <a:lnTo>
                    <a:pt x="5604" y="2453"/>
                  </a:lnTo>
                  <a:lnTo>
                    <a:pt x="5535" y="2380"/>
                  </a:lnTo>
                  <a:lnTo>
                    <a:pt x="5528" y="2380"/>
                  </a:lnTo>
                  <a:lnTo>
                    <a:pt x="5528" y="2380"/>
                  </a:lnTo>
                  <a:lnTo>
                    <a:pt x="5436" y="2380"/>
                  </a:lnTo>
                  <a:lnTo>
                    <a:pt x="5436" y="2281"/>
                  </a:lnTo>
                  <a:lnTo>
                    <a:pt x="5363" y="2212"/>
                  </a:lnTo>
                  <a:lnTo>
                    <a:pt x="5436" y="2139"/>
                  </a:lnTo>
                  <a:lnTo>
                    <a:pt x="5436" y="2039"/>
                  </a:lnTo>
                  <a:lnTo>
                    <a:pt x="5535" y="2039"/>
                  </a:lnTo>
                  <a:lnTo>
                    <a:pt x="5604" y="1970"/>
                  </a:lnTo>
                  <a:lnTo>
                    <a:pt x="5677" y="2039"/>
                  </a:lnTo>
                  <a:lnTo>
                    <a:pt x="5777" y="2039"/>
                  </a:lnTo>
                  <a:lnTo>
                    <a:pt x="5777" y="2139"/>
                  </a:lnTo>
                  <a:lnTo>
                    <a:pt x="5846" y="2212"/>
                  </a:lnTo>
                  <a:close/>
                  <a:moveTo>
                    <a:pt x="5800" y="2131"/>
                  </a:moveTo>
                  <a:lnTo>
                    <a:pt x="5800" y="2039"/>
                  </a:lnTo>
                  <a:lnTo>
                    <a:pt x="5877" y="2119"/>
                  </a:lnTo>
                  <a:lnTo>
                    <a:pt x="5957" y="2039"/>
                  </a:lnTo>
                  <a:lnTo>
                    <a:pt x="5957" y="2131"/>
                  </a:lnTo>
                  <a:lnTo>
                    <a:pt x="5877" y="2212"/>
                  </a:lnTo>
                  <a:lnTo>
                    <a:pt x="5957" y="2288"/>
                  </a:lnTo>
                  <a:lnTo>
                    <a:pt x="5957" y="2380"/>
                  </a:lnTo>
                  <a:lnTo>
                    <a:pt x="5877" y="2300"/>
                  </a:lnTo>
                  <a:lnTo>
                    <a:pt x="5800" y="2380"/>
                  </a:lnTo>
                  <a:lnTo>
                    <a:pt x="5800" y="2288"/>
                  </a:lnTo>
                  <a:lnTo>
                    <a:pt x="5877" y="2212"/>
                  </a:lnTo>
                  <a:lnTo>
                    <a:pt x="5800" y="2131"/>
                  </a:lnTo>
                  <a:close/>
                  <a:moveTo>
                    <a:pt x="5413" y="2131"/>
                  </a:moveTo>
                  <a:lnTo>
                    <a:pt x="5332" y="2212"/>
                  </a:lnTo>
                  <a:lnTo>
                    <a:pt x="5413" y="2288"/>
                  </a:lnTo>
                  <a:lnTo>
                    <a:pt x="5413" y="2380"/>
                  </a:lnTo>
                  <a:lnTo>
                    <a:pt x="5332" y="2300"/>
                  </a:lnTo>
                  <a:lnTo>
                    <a:pt x="5255" y="2380"/>
                  </a:lnTo>
                  <a:lnTo>
                    <a:pt x="5255" y="2288"/>
                  </a:lnTo>
                  <a:lnTo>
                    <a:pt x="5332" y="2212"/>
                  </a:lnTo>
                  <a:lnTo>
                    <a:pt x="5255" y="2131"/>
                  </a:lnTo>
                  <a:lnTo>
                    <a:pt x="5255" y="2039"/>
                  </a:lnTo>
                  <a:lnTo>
                    <a:pt x="5332" y="2119"/>
                  </a:lnTo>
                  <a:lnTo>
                    <a:pt x="5413" y="2039"/>
                  </a:lnTo>
                  <a:lnTo>
                    <a:pt x="5413" y="2131"/>
                  </a:lnTo>
                  <a:close/>
                  <a:moveTo>
                    <a:pt x="4868" y="2131"/>
                  </a:moveTo>
                  <a:lnTo>
                    <a:pt x="4787" y="2212"/>
                  </a:lnTo>
                  <a:lnTo>
                    <a:pt x="4868" y="2288"/>
                  </a:lnTo>
                  <a:lnTo>
                    <a:pt x="4868" y="2380"/>
                  </a:lnTo>
                  <a:lnTo>
                    <a:pt x="4787" y="2300"/>
                  </a:lnTo>
                  <a:lnTo>
                    <a:pt x="4711" y="2380"/>
                  </a:lnTo>
                  <a:lnTo>
                    <a:pt x="4711" y="2288"/>
                  </a:lnTo>
                  <a:lnTo>
                    <a:pt x="4787" y="2212"/>
                  </a:lnTo>
                  <a:lnTo>
                    <a:pt x="4711" y="2131"/>
                  </a:lnTo>
                  <a:lnTo>
                    <a:pt x="4711" y="2039"/>
                  </a:lnTo>
                  <a:lnTo>
                    <a:pt x="4787" y="2119"/>
                  </a:lnTo>
                  <a:lnTo>
                    <a:pt x="4868" y="2039"/>
                  </a:lnTo>
                  <a:lnTo>
                    <a:pt x="4868" y="2131"/>
                  </a:lnTo>
                  <a:close/>
                  <a:moveTo>
                    <a:pt x="4323" y="2131"/>
                  </a:moveTo>
                  <a:lnTo>
                    <a:pt x="4246" y="2212"/>
                  </a:lnTo>
                  <a:lnTo>
                    <a:pt x="4323" y="2288"/>
                  </a:lnTo>
                  <a:lnTo>
                    <a:pt x="4323" y="2380"/>
                  </a:lnTo>
                  <a:lnTo>
                    <a:pt x="4246" y="2300"/>
                  </a:lnTo>
                  <a:lnTo>
                    <a:pt x="4166" y="2380"/>
                  </a:lnTo>
                  <a:lnTo>
                    <a:pt x="4166" y="2288"/>
                  </a:lnTo>
                  <a:lnTo>
                    <a:pt x="4246" y="2212"/>
                  </a:lnTo>
                  <a:lnTo>
                    <a:pt x="4166" y="2131"/>
                  </a:lnTo>
                  <a:lnTo>
                    <a:pt x="4166" y="2039"/>
                  </a:lnTo>
                  <a:lnTo>
                    <a:pt x="4246" y="2119"/>
                  </a:lnTo>
                  <a:lnTo>
                    <a:pt x="4323" y="2039"/>
                  </a:lnTo>
                  <a:lnTo>
                    <a:pt x="4323" y="2131"/>
                  </a:lnTo>
                  <a:close/>
                  <a:moveTo>
                    <a:pt x="3778" y="2131"/>
                  </a:moveTo>
                  <a:lnTo>
                    <a:pt x="3702" y="2212"/>
                  </a:lnTo>
                  <a:lnTo>
                    <a:pt x="3778" y="2288"/>
                  </a:lnTo>
                  <a:lnTo>
                    <a:pt x="3778" y="2380"/>
                  </a:lnTo>
                  <a:lnTo>
                    <a:pt x="3702" y="2300"/>
                  </a:lnTo>
                  <a:lnTo>
                    <a:pt x="3621" y="2380"/>
                  </a:lnTo>
                  <a:lnTo>
                    <a:pt x="3621" y="2288"/>
                  </a:lnTo>
                  <a:lnTo>
                    <a:pt x="3702" y="2212"/>
                  </a:lnTo>
                  <a:lnTo>
                    <a:pt x="3621" y="2131"/>
                  </a:lnTo>
                  <a:lnTo>
                    <a:pt x="3621" y="2039"/>
                  </a:lnTo>
                  <a:lnTo>
                    <a:pt x="3702" y="2119"/>
                  </a:lnTo>
                  <a:lnTo>
                    <a:pt x="3778" y="2039"/>
                  </a:lnTo>
                  <a:lnTo>
                    <a:pt x="3778" y="2131"/>
                  </a:lnTo>
                  <a:close/>
                  <a:moveTo>
                    <a:pt x="3234" y="2131"/>
                  </a:moveTo>
                  <a:lnTo>
                    <a:pt x="3157" y="2212"/>
                  </a:lnTo>
                  <a:lnTo>
                    <a:pt x="3234" y="2288"/>
                  </a:lnTo>
                  <a:lnTo>
                    <a:pt x="3234" y="2380"/>
                  </a:lnTo>
                  <a:lnTo>
                    <a:pt x="3157" y="2300"/>
                  </a:lnTo>
                  <a:lnTo>
                    <a:pt x="3076" y="2380"/>
                  </a:lnTo>
                  <a:lnTo>
                    <a:pt x="3076" y="2288"/>
                  </a:lnTo>
                  <a:lnTo>
                    <a:pt x="3157" y="2212"/>
                  </a:lnTo>
                  <a:lnTo>
                    <a:pt x="3076" y="2131"/>
                  </a:lnTo>
                  <a:lnTo>
                    <a:pt x="3076" y="2039"/>
                  </a:lnTo>
                  <a:lnTo>
                    <a:pt x="3157" y="2119"/>
                  </a:lnTo>
                  <a:lnTo>
                    <a:pt x="3234" y="2039"/>
                  </a:lnTo>
                  <a:lnTo>
                    <a:pt x="3234" y="2131"/>
                  </a:lnTo>
                  <a:close/>
                  <a:moveTo>
                    <a:pt x="2689" y="2131"/>
                  </a:moveTo>
                  <a:lnTo>
                    <a:pt x="2612" y="2212"/>
                  </a:lnTo>
                  <a:lnTo>
                    <a:pt x="2689" y="2288"/>
                  </a:lnTo>
                  <a:lnTo>
                    <a:pt x="2689" y="2380"/>
                  </a:lnTo>
                  <a:lnTo>
                    <a:pt x="2612" y="2300"/>
                  </a:lnTo>
                  <a:lnTo>
                    <a:pt x="2532" y="2380"/>
                  </a:lnTo>
                  <a:lnTo>
                    <a:pt x="2532" y="2288"/>
                  </a:lnTo>
                  <a:lnTo>
                    <a:pt x="2612" y="2212"/>
                  </a:lnTo>
                  <a:lnTo>
                    <a:pt x="2532" y="2131"/>
                  </a:lnTo>
                  <a:lnTo>
                    <a:pt x="2532" y="2039"/>
                  </a:lnTo>
                  <a:lnTo>
                    <a:pt x="2612" y="2119"/>
                  </a:lnTo>
                  <a:lnTo>
                    <a:pt x="2689" y="2039"/>
                  </a:lnTo>
                  <a:lnTo>
                    <a:pt x="2689" y="2131"/>
                  </a:lnTo>
                  <a:close/>
                  <a:moveTo>
                    <a:pt x="2144" y="2131"/>
                  </a:moveTo>
                  <a:lnTo>
                    <a:pt x="2068" y="2212"/>
                  </a:lnTo>
                  <a:lnTo>
                    <a:pt x="2144" y="2288"/>
                  </a:lnTo>
                  <a:lnTo>
                    <a:pt x="2144" y="2380"/>
                  </a:lnTo>
                  <a:lnTo>
                    <a:pt x="2068" y="2300"/>
                  </a:lnTo>
                  <a:lnTo>
                    <a:pt x="1987" y="2380"/>
                  </a:lnTo>
                  <a:lnTo>
                    <a:pt x="1987" y="2288"/>
                  </a:lnTo>
                  <a:lnTo>
                    <a:pt x="2068" y="2212"/>
                  </a:lnTo>
                  <a:lnTo>
                    <a:pt x="1987" y="2131"/>
                  </a:lnTo>
                  <a:lnTo>
                    <a:pt x="1987" y="2039"/>
                  </a:lnTo>
                  <a:lnTo>
                    <a:pt x="2068" y="2119"/>
                  </a:lnTo>
                  <a:lnTo>
                    <a:pt x="2144" y="2039"/>
                  </a:lnTo>
                  <a:lnTo>
                    <a:pt x="2144" y="2131"/>
                  </a:lnTo>
                  <a:close/>
                  <a:moveTo>
                    <a:pt x="1603" y="2131"/>
                  </a:moveTo>
                  <a:lnTo>
                    <a:pt x="1523" y="2212"/>
                  </a:lnTo>
                  <a:lnTo>
                    <a:pt x="1603" y="2288"/>
                  </a:lnTo>
                  <a:lnTo>
                    <a:pt x="1603" y="2380"/>
                  </a:lnTo>
                  <a:lnTo>
                    <a:pt x="1523" y="2300"/>
                  </a:lnTo>
                  <a:lnTo>
                    <a:pt x="1442" y="2380"/>
                  </a:lnTo>
                  <a:lnTo>
                    <a:pt x="1442" y="2288"/>
                  </a:lnTo>
                  <a:lnTo>
                    <a:pt x="1523" y="2212"/>
                  </a:lnTo>
                  <a:lnTo>
                    <a:pt x="1442" y="2131"/>
                  </a:lnTo>
                  <a:lnTo>
                    <a:pt x="1442" y="2039"/>
                  </a:lnTo>
                  <a:lnTo>
                    <a:pt x="1523" y="2119"/>
                  </a:lnTo>
                  <a:lnTo>
                    <a:pt x="1603" y="2039"/>
                  </a:lnTo>
                  <a:lnTo>
                    <a:pt x="1603" y="2131"/>
                  </a:lnTo>
                  <a:close/>
                  <a:moveTo>
                    <a:pt x="1715" y="2653"/>
                  </a:moveTo>
                  <a:lnTo>
                    <a:pt x="1795" y="2572"/>
                  </a:lnTo>
                  <a:lnTo>
                    <a:pt x="1715" y="2492"/>
                  </a:lnTo>
                  <a:lnTo>
                    <a:pt x="1715" y="2404"/>
                  </a:lnTo>
                  <a:lnTo>
                    <a:pt x="1795" y="2484"/>
                  </a:lnTo>
                  <a:lnTo>
                    <a:pt x="1872" y="2404"/>
                  </a:lnTo>
                  <a:lnTo>
                    <a:pt x="1872" y="2492"/>
                  </a:lnTo>
                  <a:lnTo>
                    <a:pt x="1795" y="2572"/>
                  </a:lnTo>
                  <a:lnTo>
                    <a:pt x="1872" y="2653"/>
                  </a:lnTo>
                  <a:lnTo>
                    <a:pt x="1872" y="2745"/>
                  </a:lnTo>
                  <a:lnTo>
                    <a:pt x="1795" y="2665"/>
                  </a:lnTo>
                  <a:lnTo>
                    <a:pt x="1715" y="2745"/>
                  </a:lnTo>
                  <a:lnTo>
                    <a:pt x="1715" y="2653"/>
                  </a:lnTo>
                  <a:close/>
                  <a:moveTo>
                    <a:pt x="2259" y="2653"/>
                  </a:moveTo>
                  <a:lnTo>
                    <a:pt x="2340" y="2572"/>
                  </a:lnTo>
                  <a:lnTo>
                    <a:pt x="2259" y="2492"/>
                  </a:lnTo>
                  <a:lnTo>
                    <a:pt x="2259" y="2404"/>
                  </a:lnTo>
                  <a:lnTo>
                    <a:pt x="2340" y="2484"/>
                  </a:lnTo>
                  <a:lnTo>
                    <a:pt x="2417" y="2404"/>
                  </a:lnTo>
                  <a:lnTo>
                    <a:pt x="2417" y="2492"/>
                  </a:lnTo>
                  <a:lnTo>
                    <a:pt x="2340" y="2572"/>
                  </a:lnTo>
                  <a:lnTo>
                    <a:pt x="2417" y="2653"/>
                  </a:lnTo>
                  <a:lnTo>
                    <a:pt x="2417" y="2745"/>
                  </a:lnTo>
                  <a:lnTo>
                    <a:pt x="2340" y="2665"/>
                  </a:lnTo>
                  <a:lnTo>
                    <a:pt x="2259" y="2745"/>
                  </a:lnTo>
                  <a:lnTo>
                    <a:pt x="2259" y="2653"/>
                  </a:lnTo>
                  <a:close/>
                  <a:moveTo>
                    <a:pt x="2804" y="2653"/>
                  </a:moveTo>
                  <a:lnTo>
                    <a:pt x="2885" y="2572"/>
                  </a:lnTo>
                  <a:lnTo>
                    <a:pt x="2804" y="2492"/>
                  </a:lnTo>
                  <a:lnTo>
                    <a:pt x="2804" y="2404"/>
                  </a:lnTo>
                  <a:lnTo>
                    <a:pt x="2885" y="2484"/>
                  </a:lnTo>
                  <a:lnTo>
                    <a:pt x="2961" y="2404"/>
                  </a:lnTo>
                  <a:lnTo>
                    <a:pt x="2961" y="2492"/>
                  </a:lnTo>
                  <a:lnTo>
                    <a:pt x="2885" y="2572"/>
                  </a:lnTo>
                  <a:lnTo>
                    <a:pt x="2961" y="2653"/>
                  </a:lnTo>
                  <a:lnTo>
                    <a:pt x="2961" y="2745"/>
                  </a:lnTo>
                  <a:lnTo>
                    <a:pt x="2885" y="2665"/>
                  </a:lnTo>
                  <a:lnTo>
                    <a:pt x="2804" y="2745"/>
                  </a:lnTo>
                  <a:lnTo>
                    <a:pt x="2804" y="2653"/>
                  </a:lnTo>
                  <a:close/>
                  <a:moveTo>
                    <a:pt x="3349" y="2653"/>
                  </a:moveTo>
                  <a:lnTo>
                    <a:pt x="3429" y="2572"/>
                  </a:lnTo>
                  <a:lnTo>
                    <a:pt x="3349" y="2492"/>
                  </a:lnTo>
                  <a:lnTo>
                    <a:pt x="3349" y="2404"/>
                  </a:lnTo>
                  <a:lnTo>
                    <a:pt x="3429" y="2484"/>
                  </a:lnTo>
                  <a:lnTo>
                    <a:pt x="3506" y="2404"/>
                  </a:lnTo>
                  <a:lnTo>
                    <a:pt x="3506" y="2492"/>
                  </a:lnTo>
                  <a:lnTo>
                    <a:pt x="3429" y="2572"/>
                  </a:lnTo>
                  <a:lnTo>
                    <a:pt x="3506" y="2653"/>
                  </a:lnTo>
                  <a:lnTo>
                    <a:pt x="3506" y="2745"/>
                  </a:lnTo>
                  <a:lnTo>
                    <a:pt x="3429" y="2665"/>
                  </a:lnTo>
                  <a:lnTo>
                    <a:pt x="3349" y="2745"/>
                  </a:lnTo>
                  <a:lnTo>
                    <a:pt x="3349" y="2653"/>
                  </a:lnTo>
                  <a:close/>
                  <a:moveTo>
                    <a:pt x="3894" y="2653"/>
                  </a:moveTo>
                  <a:lnTo>
                    <a:pt x="3974" y="2572"/>
                  </a:lnTo>
                  <a:lnTo>
                    <a:pt x="3894" y="2492"/>
                  </a:lnTo>
                  <a:lnTo>
                    <a:pt x="3894" y="2404"/>
                  </a:lnTo>
                  <a:lnTo>
                    <a:pt x="3974" y="2484"/>
                  </a:lnTo>
                  <a:lnTo>
                    <a:pt x="4051" y="2404"/>
                  </a:lnTo>
                  <a:lnTo>
                    <a:pt x="4051" y="2492"/>
                  </a:lnTo>
                  <a:lnTo>
                    <a:pt x="3974" y="2572"/>
                  </a:lnTo>
                  <a:lnTo>
                    <a:pt x="4051" y="2653"/>
                  </a:lnTo>
                  <a:lnTo>
                    <a:pt x="4051" y="2745"/>
                  </a:lnTo>
                  <a:lnTo>
                    <a:pt x="3974" y="2665"/>
                  </a:lnTo>
                  <a:lnTo>
                    <a:pt x="3894" y="2745"/>
                  </a:lnTo>
                  <a:lnTo>
                    <a:pt x="3894" y="2653"/>
                  </a:lnTo>
                  <a:close/>
                  <a:moveTo>
                    <a:pt x="4438" y="2653"/>
                  </a:moveTo>
                  <a:lnTo>
                    <a:pt x="4519" y="2572"/>
                  </a:lnTo>
                  <a:lnTo>
                    <a:pt x="4438" y="2492"/>
                  </a:lnTo>
                  <a:lnTo>
                    <a:pt x="4438" y="2404"/>
                  </a:lnTo>
                  <a:lnTo>
                    <a:pt x="4519" y="2484"/>
                  </a:lnTo>
                  <a:lnTo>
                    <a:pt x="4596" y="2404"/>
                  </a:lnTo>
                  <a:lnTo>
                    <a:pt x="4596" y="2492"/>
                  </a:lnTo>
                  <a:lnTo>
                    <a:pt x="4519" y="2572"/>
                  </a:lnTo>
                  <a:lnTo>
                    <a:pt x="4596" y="2653"/>
                  </a:lnTo>
                  <a:lnTo>
                    <a:pt x="4596" y="2745"/>
                  </a:lnTo>
                  <a:lnTo>
                    <a:pt x="4519" y="2665"/>
                  </a:lnTo>
                  <a:lnTo>
                    <a:pt x="4438" y="2745"/>
                  </a:lnTo>
                  <a:lnTo>
                    <a:pt x="4438" y="2653"/>
                  </a:lnTo>
                  <a:close/>
                  <a:moveTo>
                    <a:pt x="4983" y="2653"/>
                  </a:moveTo>
                  <a:lnTo>
                    <a:pt x="5060" y="2572"/>
                  </a:lnTo>
                  <a:lnTo>
                    <a:pt x="4983" y="2492"/>
                  </a:lnTo>
                  <a:lnTo>
                    <a:pt x="4983" y="2404"/>
                  </a:lnTo>
                  <a:lnTo>
                    <a:pt x="5060" y="2484"/>
                  </a:lnTo>
                  <a:lnTo>
                    <a:pt x="5140" y="2404"/>
                  </a:lnTo>
                  <a:lnTo>
                    <a:pt x="5140" y="2492"/>
                  </a:lnTo>
                  <a:lnTo>
                    <a:pt x="5060" y="2572"/>
                  </a:lnTo>
                  <a:lnTo>
                    <a:pt x="5140" y="2653"/>
                  </a:lnTo>
                  <a:lnTo>
                    <a:pt x="5140" y="2745"/>
                  </a:lnTo>
                  <a:lnTo>
                    <a:pt x="5060" y="2665"/>
                  </a:lnTo>
                  <a:lnTo>
                    <a:pt x="4983" y="2745"/>
                  </a:lnTo>
                  <a:lnTo>
                    <a:pt x="4983" y="2653"/>
                  </a:lnTo>
                  <a:close/>
                  <a:moveTo>
                    <a:pt x="5528" y="2653"/>
                  </a:moveTo>
                  <a:lnTo>
                    <a:pt x="5604" y="2572"/>
                  </a:lnTo>
                  <a:lnTo>
                    <a:pt x="5528" y="2492"/>
                  </a:lnTo>
                  <a:lnTo>
                    <a:pt x="5528" y="2404"/>
                  </a:lnTo>
                  <a:lnTo>
                    <a:pt x="5604" y="2484"/>
                  </a:lnTo>
                  <a:lnTo>
                    <a:pt x="5685" y="2404"/>
                  </a:lnTo>
                  <a:lnTo>
                    <a:pt x="5685" y="2492"/>
                  </a:lnTo>
                  <a:lnTo>
                    <a:pt x="5604" y="2572"/>
                  </a:lnTo>
                  <a:lnTo>
                    <a:pt x="5685" y="2653"/>
                  </a:lnTo>
                  <a:lnTo>
                    <a:pt x="5685" y="2745"/>
                  </a:lnTo>
                  <a:lnTo>
                    <a:pt x="5604" y="2665"/>
                  </a:lnTo>
                  <a:lnTo>
                    <a:pt x="5528" y="2745"/>
                  </a:lnTo>
                  <a:lnTo>
                    <a:pt x="5528" y="2653"/>
                  </a:lnTo>
                  <a:close/>
                  <a:moveTo>
                    <a:pt x="6072" y="2653"/>
                  </a:moveTo>
                  <a:lnTo>
                    <a:pt x="6149" y="2572"/>
                  </a:lnTo>
                  <a:lnTo>
                    <a:pt x="6072" y="2492"/>
                  </a:lnTo>
                  <a:lnTo>
                    <a:pt x="6072" y="2404"/>
                  </a:lnTo>
                  <a:lnTo>
                    <a:pt x="6149" y="2484"/>
                  </a:lnTo>
                  <a:lnTo>
                    <a:pt x="6230" y="2404"/>
                  </a:lnTo>
                  <a:lnTo>
                    <a:pt x="6230" y="2492"/>
                  </a:lnTo>
                  <a:lnTo>
                    <a:pt x="6149" y="2572"/>
                  </a:lnTo>
                  <a:lnTo>
                    <a:pt x="6230" y="2653"/>
                  </a:lnTo>
                  <a:lnTo>
                    <a:pt x="6230" y="2745"/>
                  </a:lnTo>
                  <a:lnTo>
                    <a:pt x="6149" y="2665"/>
                  </a:lnTo>
                  <a:lnTo>
                    <a:pt x="6072" y="2745"/>
                  </a:lnTo>
                  <a:lnTo>
                    <a:pt x="6072" y="2653"/>
                  </a:lnTo>
                  <a:close/>
                  <a:moveTo>
                    <a:pt x="6230" y="2016"/>
                  </a:moveTo>
                  <a:lnTo>
                    <a:pt x="6149" y="1939"/>
                  </a:lnTo>
                  <a:lnTo>
                    <a:pt x="6072" y="2016"/>
                  </a:lnTo>
                  <a:lnTo>
                    <a:pt x="6072" y="1927"/>
                  </a:lnTo>
                  <a:lnTo>
                    <a:pt x="6149" y="1847"/>
                  </a:lnTo>
                  <a:lnTo>
                    <a:pt x="6072" y="1766"/>
                  </a:lnTo>
                  <a:lnTo>
                    <a:pt x="6072" y="1674"/>
                  </a:lnTo>
                  <a:lnTo>
                    <a:pt x="6149" y="1755"/>
                  </a:lnTo>
                  <a:lnTo>
                    <a:pt x="6230" y="1674"/>
                  </a:lnTo>
                  <a:lnTo>
                    <a:pt x="6230" y="1766"/>
                  </a:lnTo>
                  <a:lnTo>
                    <a:pt x="6149" y="1847"/>
                  </a:lnTo>
                  <a:lnTo>
                    <a:pt x="6230" y="1927"/>
                  </a:lnTo>
                  <a:lnTo>
                    <a:pt x="6230" y="2016"/>
                  </a:lnTo>
                  <a:close/>
                  <a:moveTo>
                    <a:pt x="5685" y="1766"/>
                  </a:moveTo>
                  <a:lnTo>
                    <a:pt x="5604" y="1847"/>
                  </a:lnTo>
                  <a:lnTo>
                    <a:pt x="5685" y="1927"/>
                  </a:lnTo>
                  <a:lnTo>
                    <a:pt x="5685" y="2016"/>
                  </a:lnTo>
                  <a:lnTo>
                    <a:pt x="5604" y="1939"/>
                  </a:lnTo>
                  <a:lnTo>
                    <a:pt x="5528" y="2016"/>
                  </a:lnTo>
                  <a:lnTo>
                    <a:pt x="5528" y="1927"/>
                  </a:lnTo>
                  <a:lnTo>
                    <a:pt x="5604" y="1847"/>
                  </a:lnTo>
                  <a:lnTo>
                    <a:pt x="5528" y="1766"/>
                  </a:lnTo>
                  <a:lnTo>
                    <a:pt x="5528" y="1674"/>
                  </a:lnTo>
                  <a:lnTo>
                    <a:pt x="5604" y="1755"/>
                  </a:lnTo>
                  <a:lnTo>
                    <a:pt x="5685" y="1674"/>
                  </a:lnTo>
                  <a:lnTo>
                    <a:pt x="5685" y="1766"/>
                  </a:lnTo>
                  <a:close/>
                  <a:moveTo>
                    <a:pt x="5140" y="1766"/>
                  </a:moveTo>
                  <a:lnTo>
                    <a:pt x="5060" y="1847"/>
                  </a:lnTo>
                  <a:lnTo>
                    <a:pt x="5140" y="1927"/>
                  </a:lnTo>
                  <a:lnTo>
                    <a:pt x="5140" y="2016"/>
                  </a:lnTo>
                  <a:lnTo>
                    <a:pt x="5060" y="1939"/>
                  </a:lnTo>
                  <a:lnTo>
                    <a:pt x="4983" y="2016"/>
                  </a:lnTo>
                  <a:lnTo>
                    <a:pt x="4983" y="1927"/>
                  </a:lnTo>
                  <a:lnTo>
                    <a:pt x="5060" y="1847"/>
                  </a:lnTo>
                  <a:lnTo>
                    <a:pt x="4983" y="1766"/>
                  </a:lnTo>
                  <a:lnTo>
                    <a:pt x="4983" y="1674"/>
                  </a:lnTo>
                  <a:lnTo>
                    <a:pt x="5060" y="1755"/>
                  </a:lnTo>
                  <a:lnTo>
                    <a:pt x="5140" y="1674"/>
                  </a:lnTo>
                  <a:lnTo>
                    <a:pt x="5140" y="1766"/>
                  </a:lnTo>
                  <a:close/>
                  <a:moveTo>
                    <a:pt x="4596" y="1766"/>
                  </a:moveTo>
                  <a:lnTo>
                    <a:pt x="4519" y="1847"/>
                  </a:lnTo>
                  <a:lnTo>
                    <a:pt x="4596" y="1927"/>
                  </a:lnTo>
                  <a:lnTo>
                    <a:pt x="4596" y="2016"/>
                  </a:lnTo>
                  <a:lnTo>
                    <a:pt x="4519" y="1939"/>
                  </a:lnTo>
                  <a:lnTo>
                    <a:pt x="4438" y="2016"/>
                  </a:lnTo>
                  <a:lnTo>
                    <a:pt x="4438" y="1927"/>
                  </a:lnTo>
                  <a:lnTo>
                    <a:pt x="4519" y="1847"/>
                  </a:lnTo>
                  <a:lnTo>
                    <a:pt x="4438" y="1766"/>
                  </a:lnTo>
                  <a:lnTo>
                    <a:pt x="4438" y="1674"/>
                  </a:lnTo>
                  <a:lnTo>
                    <a:pt x="4519" y="1755"/>
                  </a:lnTo>
                  <a:lnTo>
                    <a:pt x="4596" y="1674"/>
                  </a:lnTo>
                  <a:lnTo>
                    <a:pt x="4596" y="1766"/>
                  </a:lnTo>
                  <a:close/>
                  <a:moveTo>
                    <a:pt x="4051" y="1766"/>
                  </a:moveTo>
                  <a:lnTo>
                    <a:pt x="3974" y="1847"/>
                  </a:lnTo>
                  <a:lnTo>
                    <a:pt x="4051" y="1927"/>
                  </a:lnTo>
                  <a:lnTo>
                    <a:pt x="4051" y="2016"/>
                  </a:lnTo>
                  <a:lnTo>
                    <a:pt x="3974" y="1939"/>
                  </a:lnTo>
                  <a:lnTo>
                    <a:pt x="3894" y="2016"/>
                  </a:lnTo>
                  <a:lnTo>
                    <a:pt x="3894" y="1927"/>
                  </a:lnTo>
                  <a:lnTo>
                    <a:pt x="3974" y="1847"/>
                  </a:lnTo>
                  <a:lnTo>
                    <a:pt x="3894" y="1766"/>
                  </a:lnTo>
                  <a:lnTo>
                    <a:pt x="3894" y="1674"/>
                  </a:lnTo>
                  <a:lnTo>
                    <a:pt x="3974" y="1755"/>
                  </a:lnTo>
                  <a:lnTo>
                    <a:pt x="4051" y="1674"/>
                  </a:lnTo>
                  <a:lnTo>
                    <a:pt x="4051" y="1766"/>
                  </a:lnTo>
                  <a:close/>
                  <a:moveTo>
                    <a:pt x="3506" y="1766"/>
                  </a:moveTo>
                  <a:lnTo>
                    <a:pt x="3429" y="1847"/>
                  </a:lnTo>
                  <a:lnTo>
                    <a:pt x="3506" y="1927"/>
                  </a:lnTo>
                  <a:lnTo>
                    <a:pt x="3506" y="2016"/>
                  </a:lnTo>
                  <a:lnTo>
                    <a:pt x="3429" y="1939"/>
                  </a:lnTo>
                  <a:lnTo>
                    <a:pt x="3349" y="2016"/>
                  </a:lnTo>
                  <a:lnTo>
                    <a:pt x="3349" y="1927"/>
                  </a:lnTo>
                  <a:lnTo>
                    <a:pt x="3429" y="1847"/>
                  </a:lnTo>
                  <a:lnTo>
                    <a:pt x="3349" y="1766"/>
                  </a:lnTo>
                  <a:lnTo>
                    <a:pt x="3349" y="1674"/>
                  </a:lnTo>
                  <a:lnTo>
                    <a:pt x="3429" y="1755"/>
                  </a:lnTo>
                  <a:lnTo>
                    <a:pt x="3506" y="1674"/>
                  </a:lnTo>
                  <a:lnTo>
                    <a:pt x="3506" y="1766"/>
                  </a:lnTo>
                  <a:close/>
                  <a:moveTo>
                    <a:pt x="2961" y="1766"/>
                  </a:moveTo>
                  <a:lnTo>
                    <a:pt x="2885" y="1847"/>
                  </a:lnTo>
                  <a:lnTo>
                    <a:pt x="2961" y="1927"/>
                  </a:lnTo>
                  <a:lnTo>
                    <a:pt x="2961" y="2016"/>
                  </a:lnTo>
                  <a:lnTo>
                    <a:pt x="2885" y="1939"/>
                  </a:lnTo>
                  <a:lnTo>
                    <a:pt x="2804" y="2016"/>
                  </a:lnTo>
                  <a:lnTo>
                    <a:pt x="2804" y="1927"/>
                  </a:lnTo>
                  <a:lnTo>
                    <a:pt x="2885" y="1847"/>
                  </a:lnTo>
                  <a:lnTo>
                    <a:pt x="2804" y="1766"/>
                  </a:lnTo>
                  <a:lnTo>
                    <a:pt x="2804" y="1674"/>
                  </a:lnTo>
                  <a:lnTo>
                    <a:pt x="2885" y="1755"/>
                  </a:lnTo>
                  <a:lnTo>
                    <a:pt x="2961" y="1674"/>
                  </a:lnTo>
                  <a:lnTo>
                    <a:pt x="2961" y="1766"/>
                  </a:lnTo>
                  <a:close/>
                  <a:moveTo>
                    <a:pt x="2417" y="1766"/>
                  </a:moveTo>
                  <a:lnTo>
                    <a:pt x="2340" y="1847"/>
                  </a:lnTo>
                  <a:lnTo>
                    <a:pt x="2417" y="1927"/>
                  </a:lnTo>
                  <a:lnTo>
                    <a:pt x="2417" y="2016"/>
                  </a:lnTo>
                  <a:lnTo>
                    <a:pt x="2340" y="1939"/>
                  </a:lnTo>
                  <a:lnTo>
                    <a:pt x="2259" y="2016"/>
                  </a:lnTo>
                  <a:lnTo>
                    <a:pt x="2259" y="1927"/>
                  </a:lnTo>
                  <a:lnTo>
                    <a:pt x="2340" y="1847"/>
                  </a:lnTo>
                  <a:lnTo>
                    <a:pt x="2259" y="1766"/>
                  </a:lnTo>
                  <a:lnTo>
                    <a:pt x="2259" y="1674"/>
                  </a:lnTo>
                  <a:lnTo>
                    <a:pt x="2340" y="1755"/>
                  </a:lnTo>
                  <a:lnTo>
                    <a:pt x="2417" y="1674"/>
                  </a:lnTo>
                  <a:lnTo>
                    <a:pt x="2417" y="1766"/>
                  </a:lnTo>
                  <a:close/>
                  <a:moveTo>
                    <a:pt x="1872" y="1766"/>
                  </a:moveTo>
                  <a:lnTo>
                    <a:pt x="1795" y="1847"/>
                  </a:lnTo>
                  <a:lnTo>
                    <a:pt x="1872" y="1927"/>
                  </a:lnTo>
                  <a:lnTo>
                    <a:pt x="1872" y="2016"/>
                  </a:lnTo>
                  <a:lnTo>
                    <a:pt x="1795" y="1939"/>
                  </a:lnTo>
                  <a:lnTo>
                    <a:pt x="1715" y="2016"/>
                  </a:lnTo>
                  <a:lnTo>
                    <a:pt x="1715" y="1927"/>
                  </a:lnTo>
                  <a:lnTo>
                    <a:pt x="1795" y="1847"/>
                  </a:lnTo>
                  <a:lnTo>
                    <a:pt x="1715" y="1766"/>
                  </a:lnTo>
                  <a:lnTo>
                    <a:pt x="1715" y="1674"/>
                  </a:lnTo>
                  <a:lnTo>
                    <a:pt x="1795" y="1755"/>
                  </a:lnTo>
                  <a:lnTo>
                    <a:pt x="1872" y="1674"/>
                  </a:lnTo>
                  <a:lnTo>
                    <a:pt x="1872" y="1766"/>
                  </a:lnTo>
                  <a:close/>
                  <a:moveTo>
                    <a:pt x="1331" y="1766"/>
                  </a:moveTo>
                  <a:lnTo>
                    <a:pt x="1251" y="1847"/>
                  </a:lnTo>
                  <a:lnTo>
                    <a:pt x="1331" y="1927"/>
                  </a:lnTo>
                  <a:lnTo>
                    <a:pt x="1331" y="2016"/>
                  </a:lnTo>
                  <a:lnTo>
                    <a:pt x="1251" y="1939"/>
                  </a:lnTo>
                  <a:lnTo>
                    <a:pt x="1170" y="2016"/>
                  </a:lnTo>
                  <a:lnTo>
                    <a:pt x="1170" y="1927"/>
                  </a:lnTo>
                  <a:lnTo>
                    <a:pt x="1251" y="1847"/>
                  </a:lnTo>
                  <a:lnTo>
                    <a:pt x="1170" y="1766"/>
                  </a:lnTo>
                  <a:lnTo>
                    <a:pt x="1170" y="1674"/>
                  </a:lnTo>
                  <a:lnTo>
                    <a:pt x="1251" y="1755"/>
                  </a:lnTo>
                  <a:lnTo>
                    <a:pt x="1331" y="1674"/>
                  </a:lnTo>
                  <a:lnTo>
                    <a:pt x="1331" y="1766"/>
                  </a:lnTo>
                  <a:close/>
                  <a:moveTo>
                    <a:pt x="1170" y="2404"/>
                  </a:moveTo>
                  <a:lnTo>
                    <a:pt x="1251" y="2484"/>
                  </a:lnTo>
                  <a:lnTo>
                    <a:pt x="1331" y="2404"/>
                  </a:lnTo>
                  <a:lnTo>
                    <a:pt x="1331" y="2492"/>
                  </a:lnTo>
                  <a:lnTo>
                    <a:pt x="1251" y="2572"/>
                  </a:lnTo>
                  <a:lnTo>
                    <a:pt x="1331" y="2653"/>
                  </a:lnTo>
                  <a:lnTo>
                    <a:pt x="1331" y="2745"/>
                  </a:lnTo>
                  <a:lnTo>
                    <a:pt x="1251" y="2665"/>
                  </a:lnTo>
                  <a:lnTo>
                    <a:pt x="1170" y="2745"/>
                  </a:lnTo>
                  <a:lnTo>
                    <a:pt x="1170" y="2653"/>
                  </a:lnTo>
                  <a:lnTo>
                    <a:pt x="1251" y="2572"/>
                  </a:lnTo>
                  <a:lnTo>
                    <a:pt x="1170" y="2492"/>
                  </a:lnTo>
                  <a:lnTo>
                    <a:pt x="1170" y="2404"/>
                  </a:lnTo>
                  <a:close/>
                  <a:moveTo>
                    <a:pt x="1442" y="3018"/>
                  </a:moveTo>
                  <a:lnTo>
                    <a:pt x="1523" y="2937"/>
                  </a:lnTo>
                  <a:lnTo>
                    <a:pt x="1442" y="2857"/>
                  </a:lnTo>
                  <a:lnTo>
                    <a:pt x="1442" y="2764"/>
                  </a:lnTo>
                  <a:lnTo>
                    <a:pt x="1523" y="2845"/>
                  </a:lnTo>
                  <a:lnTo>
                    <a:pt x="1603" y="2764"/>
                  </a:lnTo>
                  <a:lnTo>
                    <a:pt x="1603" y="2857"/>
                  </a:lnTo>
                  <a:lnTo>
                    <a:pt x="1523" y="2937"/>
                  </a:lnTo>
                  <a:lnTo>
                    <a:pt x="1603" y="3018"/>
                  </a:lnTo>
                  <a:lnTo>
                    <a:pt x="1603" y="3110"/>
                  </a:lnTo>
                  <a:lnTo>
                    <a:pt x="1523" y="3029"/>
                  </a:lnTo>
                  <a:lnTo>
                    <a:pt x="1442" y="3110"/>
                  </a:lnTo>
                  <a:lnTo>
                    <a:pt x="1442" y="3018"/>
                  </a:lnTo>
                  <a:close/>
                  <a:moveTo>
                    <a:pt x="1987" y="3018"/>
                  </a:moveTo>
                  <a:lnTo>
                    <a:pt x="2068" y="2937"/>
                  </a:lnTo>
                  <a:lnTo>
                    <a:pt x="1987" y="2857"/>
                  </a:lnTo>
                  <a:lnTo>
                    <a:pt x="1987" y="2764"/>
                  </a:lnTo>
                  <a:lnTo>
                    <a:pt x="2068" y="2845"/>
                  </a:lnTo>
                  <a:lnTo>
                    <a:pt x="2144" y="2764"/>
                  </a:lnTo>
                  <a:lnTo>
                    <a:pt x="2144" y="2857"/>
                  </a:lnTo>
                  <a:lnTo>
                    <a:pt x="2068" y="2937"/>
                  </a:lnTo>
                  <a:lnTo>
                    <a:pt x="2144" y="3018"/>
                  </a:lnTo>
                  <a:lnTo>
                    <a:pt x="2144" y="3110"/>
                  </a:lnTo>
                  <a:lnTo>
                    <a:pt x="2068" y="3029"/>
                  </a:lnTo>
                  <a:lnTo>
                    <a:pt x="1987" y="3110"/>
                  </a:lnTo>
                  <a:lnTo>
                    <a:pt x="1987" y="3018"/>
                  </a:lnTo>
                  <a:close/>
                  <a:moveTo>
                    <a:pt x="2532" y="3018"/>
                  </a:moveTo>
                  <a:lnTo>
                    <a:pt x="2612" y="2937"/>
                  </a:lnTo>
                  <a:lnTo>
                    <a:pt x="2532" y="2857"/>
                  </a:lnTo>
                  <a:lnTo>
                    <a:pt x="2532" y="2764"/>
                  </a:lnTo>
                  <a:lnTo>
                    <a:pt x="2612" y="2845"/>
                  </a:lnTo>
                  <a:lnTo>
                    <a:pt x="2689" y="2764"/>
                  </a:lnTo>
                  <a:lnTo>
                    <a:pt x="2689" y="2857"/>
                  </a:lnTo>
                  <a:lnTo>
                    <a:pt x="2612" y="2937"/>
                  </a:lnTo>
                  <a:lnTo>
                    <a:pt x="2689" y="3018"/>
                  </a:lnTo>
                  <a:lnTo>
                    <a:pt x="2689" y="3110"/>
                  </a:lnTo>
                  <a:lnTo>
                    <a:pt x="2612" y="3029"/>
                  </a:lnTo>
                  <a:lnTo>
                    <a:pt x="2532" y="3110"/>
                  </a:lnTo>
                  <a:lnTo>
                    <a:pt x="2532" y="3018"/>
                  </a:lnTo>
                  <a:close/>
                  <a:moveTo>
                    <a:pt x="3076" y="3018"/>
                  </a:moveTo>
                  <a:lnTo>
                    <a:pt x="3157" y="2937"/>
                  </a:lnTo>
                  <a:lnTo>
                    <a:pt x="3076" y="2857"/>
                  </a:lnTo>
                  <a:lnTo>
                    <a:pt x="3076" y="2764"/>
                  </a:lnTo>
                  <a:lnTo>
                    <a:pt x="3157" y="2845"/>
                  </a:lnTo>
                  <a:lnTo>
                    <a:pt x="3234" y="2764"/>
                  </a:lnTo>
                  <a:lnTo>
                    <a:pt x="3234" y="2857"/>
                  </a:lnTo>
                  <a:lnTo>
                    <a:pt x="3157" y="2937"/>
                  </a:lnTo>
                  <a:lnTo>
                    <a:pt x="3234" y="3018"/>
                  </a:lnTo>
                  <a:lnTo>
                    <a:pt x="3234" y="3110"/>
                  </a:lnTo>
                  <a:lnTo>
                    <a:pt x="3157" y="3029"/>
                  </a:lnTo>
                  <a:lnTo>
                    <a:pt x="3076" y="3110"/>
                  </a:lnTo>
                  <a:lnTo>
                    <a:pt x="3076" y="3018"/>
                  </a:lnTo>
                  <a:close/>
                  <a:moveTo>
                    <a:pt x="3621" y="3018"/>
                  </a:moveTo>
                  <a:lnTo>
                    <a:pt x="3702" y="2937"/>
                  </a:lnTo>
                  <a:lnTo>
                    <a:pt x="3621" y="2857"/>
                  </a:lnTo>
                  <a:lnTo>
                    <a:pt x="3621" y="2764"/>
                  </a:lnTo>
                  <a:lnTo>
                    <a:pt x="3702" y="2845"/>
                  </a:lnTo>
                  <a:lnTo>
                    <a:pt x="3778" y="2764"/>
                  </a:lnTo>
                  <a:lnTo>
                    <a:pt x="3778" y="2857"/>
                  </a:lnTo>
                  <a:lnTo>
                    <a:pt x="3702" y="2937"/>
                  </a:lnTo>
                  <a:lnTo>
                    <a:pt x="3778" y="3018"/>
                  </a:lnTo>
                  <a:lnTo>
                    <a:pt x="3778" y="3110"/>
                  </a:lnTo>
                  <a:lnTo>
                    <a:pt x="3702" y="3029"/>
                  </a:lnTo>
                  <a:lnTo>
                    <a:pt x="3621" y="3110"/>
                  </a:lnTo>
                  <a:lnTo>
                    <a:pt x="3621" y="3018"/>
                  </a:lnTo>
                  <a:close/>
                  <a:moveTo>
                    <a:pt x="4166" y="3018"/>
                  </a:moveTo>
                  <a:lnTo>
                    <a:pt x="4246" y="2937"/>
                  </a:lnTo>
                  <a:lnTo>
                    <a:pt x="4166" y="2857"/>
                  </a:lnTo>
                  <a:lnTo>
                    <a:pt x="4166" y="2764"/>
                  </a:lnTo>
                  <a:lnTo>
                    <a:pt x="4246" y="2845"/>
                  </a:lnTo>
                  <a:lnTo>
                    <a:pt x="4323" y="2764"/>
                  </a:lnTo>
                  <a:lnTo>
                    <a:pt x="4323" y="2857"/>
                  </a:lnTo>
                  <a:lnTo>
                    <a:pt x="4246" y="2937"/>
                  </a:lnTo>
                  <a:lnTo>
                    <a:pt x="4323" y="3018"/>
                  </a:lnTo>
                  <a:lnTo>
                    <a:pt x="4323" y="3110"/>
                  </a:lnTo>
                  <a:lnTo>
                    <a:pt x="4246" y="3029"/>
                  </a:lnTo>
                  <a:lnTo>
                    <a:pt x="4166" y="3110"/>
                  </a:lnTo>
                  <a:lnTo>
                    <a:pt x="4166" y="3018"/>
                  </a:lnTo>
                  <a:close/>
                  <a:moveTo>
                    <a:pt x="4711" y="3018"/>
                  </a:moveTo>
                  <a:lnTo>
                    <a:pt x="4787" y="2937"/>
                  </a:lnTo>
                  <a:lnTo>
                    <a:pt x="4711" y="2857"/>
                  </a:lnTo>
                  <a:lnTo>
                    <a:pt x="4711" y="2764"/>
                  </a:lnTo>
                  <a:lnTo>
                    <a:pt x="4787" y="2845"/>
                  </a:lnTo>
                  <a:lnTo>
                    <a:pt x="4868" y="2764"/>
                  </a:lnTo>
                  <a:lnTo>
                    <a:pt x="4868" y="2857"/>
                  </a:lnTo>
                  <a:lnTo>
                    <a:pt x="4787" y="2937"/>
                  </a:lnTo>
                  <a:lnTo>
                    <a:pt x="4868" y="3018"/>
                  </a:lnTo>
                  <a:lnTo>
                    <a:pt x="4868" y="3110"/>
                  </a:lnTo>
                  <a:lnTo>
                    <a:pt x="4787" y="3029"/>
                  </a:lnTo>
                  <a:lnTo>
                    <a:pt x="4711" y="3110"/>
                  </a:lnTo>
                  <a:lnTo>
                    <a:pt x="4711" y="3018"/>
                  </a:lnTo>
                  <a:close/>
                  <a:moveTo>
                    <a:pt x="5255" y="3018"/>
                  </a:moveTo>
                  <a:lnTo>
                    <a:pt x="5332" y="2937"/>
                  </a:lnTo>
                  <a:lnTo>
                    <a:pt x="5255" y="2857"/>
                  </a:lnTo>
                  <a:lnTo>
                    <a:pt x="5255" y="2764"/>
                  </a:lnTo>
                  <a:lnTo>
                    <a:pt x="5332" y="2845"/>
                  </a:lnTo>
                  <a:lnTo>
                    <a:pt x="5413" y="2764"/>
                  </a:lnTo>
                  <a:lnTo>
                    <a:pt x="5413" y="2857"/>
                  </a:lnTo>
                  <a:lnTo>
                    <a:pt x="5332" y="2937"/>
                  </a:lnTo>
                  <a:lnTo>
                    <a:pt x="5413" y="3018"/>
                  </a:lnTo>
                  <a:lnTo>
                    <a:pt x="5413" y="3110"/>
                  </a:lnTo>
                  <a:lnTo>
                    <a:pt x="5332" y="3029"/>
                  </a:lnTo>
                  <a:lnTo>
                    <a:pt x="5255" y="3110"/>
                  </a:lnTo>
                  <a:lnTo>
                    <a:pt x="5255" y="3018"/>
                  </a:lnTo>
                  <a:close/>
                  <a:moveTo>
                    <a:pt x="5800" y="3018"/>
                  </a:moveTo>
                  <a:lnTo>
                    <a:pt x="5877" y="2937"/>
                  </a:lnTo>
                  <a:lnTo>
                    <a:pt x="5800" y="2857"/>
                  </a:lnTo>
                  <a:lnTo>
                    <a:pt x="5800" y="2764"/>
                  </a:lnTo>
                  <a:lnTo>
                    <a:pt x="5877" y="2845"/>
                  </a:lnTo>
                  <a:lnTo>
                    <a:pt x="5957" y="2764"/>
                  </a:lnTo>
                  <a:lnTo>
                    <a:pt x="5957" y="2857"/>
                  </a:lnTo>
                  <a:lnTo>
                    <a:pt x="5877" y="2937"/>
                  </a:lnTo>
                  <a:lnTo>
                    <a:pt x="5957" y="3018"/>
                  </a:lnTo>
                  <a:lnTo>
                    <a:pt x="5957" y="3110"/>
                  </a:lnTo>
                  <a:lnTo>
                    <a:pt x="5877" y="3029"/>
                  </a:lnTo>
                  <a:lnTo>
                    <a:pt x="5800" y="3110"/>
                  </a:lnTo>
                  <a:lnTo>
                    <a:pt x="5800" y="3018"/>
                  </a:lnTo>
                  <a:close/>
                  <a:moveTo>
                    <a:pt x="6345" y="3018"/>
                  </a:moveTo>
                  <a:lnTo>
                    <a:pt x="6422" y="2937"/>
                  </a:lnTo>
                  <a:lnTo>
                    <a:pt x="6345" y="2857"/>
                  </a:lnTo>
                  <a:lnTo>
                    <a:pt x="6345" y="2764"/>
                  </a:lnTo>
                  <a:lnTo>
                    <a:pt x="6422" y="2845"/>
                  </a:lnTo>
                  <a:lnTo>
                    <a:pt x="6502" y="2764"/>
                  </a:lnTo>
                  <a:lnTo>
                    <a:pt x="6502" y="2857"/>
                  </a:lnTo>
                  <a:lnTo>
                    <a:pt x="6422" y="2937"/>
                  </a:lnTo>
                  <a:lnTo>
                    <a:pt x="6502" y="3018"/>
                  </a:lnTo>
                  <a:lnTo>
                    <a:pt x="6502" y="3110"/>
                  </a:lnTo>
                  <a:lnTo>
                    <a:pt x="6422" y="3029"/>
                  </a:lnTo>
                  <a:lnTo>
                    <a:pt x="6345" y="3110"/>
                  </a:lnTo>
                  <a:lnTo>
                    <a:pt x="6345" y="3018"/>
                  </a:lnTo>
                  <a:close/>
                  <a:moveTo>
                    <a:pt x="6502" y="2380"/>
                  </a:moveTo>
                  <a:lnTo>
                    <a:pt x="6422" y="2300"/>
                  </a:lnTo>
                  <a:lnTo>
                    <a:pt x="6345" y="2380"/>
                  </a:lnTo>
                  <a:lnTo>
                    <a:pt x="6345" y="2288"/>
                  </a:lnTo>
                  <a:lnTo>
                    <a:pt x="6422" y="2212"/>
                  </a:lnTo>
                  <a:lnTo>
                    <a:pt x="6345" y="2131"/>
                  </a:lnTo>
                  <a:lnTo>
                    <a:pt x="6345" y="2039"/>
                  </a:lnTo>
                  <a:lnTo>
                    <a:pt x="6422" y="2119"/>
                  </a:lnTo>
                  <a:lnTo>
                    <a:pt x="6502" y="2039"/>
                  </a:lnTo>
                  <a:lnTo>
                    <a:pt x="6502" y="2131"/>
                  </a:lnTo>
                  <a:lnTo>
                    <a:pt x="6422" y="2212"/>
                  </a:lnTo>
                  <a:lnTo>
                    <a:pt x="6502" y="2288"/>
                  </a:lnTo>
                  <a:lnTo>
                    <a:pt x="6502" y="2380"/>
                  </a:lnTo>
                  <a:close/>
                  <a:moveTo>
                    <a:pt x="6502" y="1655"/>
                  </a:moveTo>
                  <a:lnTo>
                    <a:pt x="6422" y="1574"/>
                  </a:lnTo>
                  <a:lnTo>
                    <a:pt x="6345" y="1655"/>
                  </a:lnTo>
                  <a:lnTo>
                    <a:pt x="6345" y="1563"/>
                  </a:lnTo>
                  <a:lnTo>
                    <a:pt x="6422" y="1482"/>
                  </a:lnTo>
                  <a:lnTo>
                    <a:pt x="6345" y="1401"/>
                  </a:lnTo>
                  <a:lnTo>
                    <a:pt x="6345" y="1313"/>
                  </a:lnTo>
                  <a:lnTo>
                    <a:pt x="6422" y="1390"/>
                  </a:lnTo>
                  <a:lnTo>
                    <a:pt x="6502" y="1313"/>
                  </a:lnTo>
                  <a:lnTo>
                    <a:pt x="6502" y="1401"/>
                  </a:lnTo>
                  <a:lnTo>
                    <a:pt x="6422" y="1482"/>
                  </a:lnTo>
                  <a:lnTo>
                    <a:pt x="6502" y="1563"/>
                  </a:lnTo>
                  <a:lnTo>
                    <a:pt x="6502" y="1655"/>
                  </a:lnTo>
                  <a:close/>
                  <a:moveTo>
                    <a:pt x="5957" y="1401"/>
                  </a:moveTo>
                  <a:lnTo>
                    <a:pt x="5877" y="1482"/>
                  </a:lnTo>
                  <a:lnTo>
                    <a:pt x="5957" y="1563"/>
                  </a:lnTo>
                  <a:lnTo>
                    <a:pt x="5957" y="1655"/>
                  </a:lnTo>
                  <a:lnTo>
                    <a:pt x="5877" y="1574"/>
                  </a:lnTo>
                  <a:lnTo>
                    <a:pt x="5800" y="1655"/>
                  </a:lnTo>
                  <a:lnTo>
                    <a:pt x="5800" y="1563"/>
                  </a:lnTo>
                  <a:lnTo>
                    <a:pt x="5877" y="1482"/>
                  </a:lnTo>
                  <a:lnTo>
                    <a:pt x="5800" y="1401"/>
                  </a:lnTo>
                  <a:lnTo>
                    <a:pt x="5800" y="1313"/>
                  </a:lnTo>
                  <a:lnTo>
                    <a:pt x="5877" y="1390"/>
                  </a:lnTo>
                  <a:lnTo>
                    <a:pt x="5957" y="1313"/>
                  </a:lnTo>
                  <a:lnTo>
                    <a:pt x="5957" y="1401"/>
                  </a:lnTo>
                  <a:close/>
                  <a:moveTo>
                    <a:pt x="5413" y="1401"/>
                  </a:moveTo>
                  <a:lnTo>
                    <a:pt x="5332" y="1482"/>
                  </a:lnTo>
                  <a:lnTo>
                    <a:pt x="5413" y="1563"/>
                  </a:lnTo>
                  <a:lnTo>
                    <a:pt x="5413" y="1655"/>
                  </a:lnTo>
                  <a:lnTo>
                    <a:pt x="5332" y="1574"/>
                  </a:lnTo>
                  <a:lnTo>
                    <a:pt x="5255" y="1655"/>
                  </a:lnTo>
                  <a:lnTo>
                    <a:pt x="5255" y="1563"/>
                  </a:lnTo>
                  <a:lnTo>
                    <a:pt x="5332" y="1482"/>
                  </a:lnTo>
                  <a:lnTo>
                    <a:pt x="5255" y="1401"/>
                  </a:lnTo>
                  <a:lnTo>
                    <a:pt x="5255" y="1313"/>
                  </a:lnTo>
                  <a:lnTo>
                    <a:pt x="5332" y="1390"/>
                  </a:lnTo>
                  <a:lnTo>
                    <a:pt x="5413" y="1313"/>
                  </a:lnTo>
                  <a:lnTo>
                    <a:pt x="5413" y="1401"/>
                  </a:lnTo>
                  <a:close/>
                  <a:moveTo>
                    <a:pt x="4868" y="1401"/>
                  </a:moveTo>
                  <a:lnTo>
                    <a:pt x="4787" y="1482"/>
                  </a:lnTo>
                  <a:lnTo>
                    <a:pt x="4868" y="1563"/>
                  </a:lnTo>
                  <a:lnTo>
                    <a:pt x="4868" y="1655"/>
                  </a:lnTo>
                  <a:lnTo>
                    <a:pt x="4787" y="1574"/>
                  </a:lnTo>
                  <a:lnTo>
                    <a:pt x="4711" y="1655"/>
                  </a:lnTo>
                  <a:lnTo>
                    <a:pt x="4711" y="1563"/>
                  </a:lnTo>
                  <a:lnTo>
                    <a:pt x="4787" y="1482"/>
                  </a:lnTo>
                  <a:lnTo>
                    <a:pt x="4711" y="1401"/>
                  </a:lnTo>
                  <a:lnTo>
                    <a:pt x="4711" y="1313"/>
                  </a:lnTo>
                  <a:lnTo>
                    <a:pt x="4787" y="1390"/>
                  </a:lnTo>
                  <a:lnTo>
                    <a:pt x="4868" y="1313"/>
                  </a:lnTo>
                  <a:lnTo>
                    <a:pt x="4868" y="1401"/>
                  </a:lnTo>
                  <a:close/>
                  <a:moveTo>
                    <a:pt x="4323" y="1401"/>
                  </a:moveTo>
                  <a:lnTo>
                    <a:pt x="4246" y="1482"/>
                  </a:lnTo>
                  <a:lnTo>
                    <a:pt x="4323" y="1563"/>
                  </a:lnTo>
                  <a:lnTo>
                    <a:pt x="4323" y="1655"/>
                  </a:lnTo>
                  <a:lnTo>
                    <a:pt x="4246" y="1574"/>
                  </a:lnTo>
                  <a:lnTo>
                    <a:pt x="4166" y="1655"/>
                  </a:lnTo>
                  <a:lnTo>
                    <a:pt x="4166" y="1563"/>
                  </a:lnTo>
                  <a:lnTo>
                    <a:pt x="4246" y="1482"/>
                  </a:lnTo>
                  <a:lnTo>
                    <a:pt x="4166" y="1401"/>
                  </a:lnTo>
                  <a:lnTo>
                    <a:pt x="4166" y="1313"/>
                  </a:lnTo>
                  <a:lnTo>
                    <a:pt x="4246" y="1390"/>
                  </a:lnTo>
                  <a:lnTo>
                    <a:pt x="4323" y="1313"/>
                  </a:lnTo>
                  <a:lnTo>
                    <a:pt x="4323" y="1401"/>
                  </a:lnTo>
                  <a:close/>
                  <a:moveTo>
                    <a:pt x="3778" y="1401"/>
                  </a:moveTo>
                  <a:lnTo>
                    <a:pt x="3702" y="1482"/>
                  </a:lnTo>
                  <a:lnTo>
                    <a:pt x="3778" y="1563"/>
                  </a:lnTo>
                  <a:lnTo>
                    <a:pt x="3778" y="1655"/>
                  </a:lnTo>
                  <a:lnTo>
                    <a:pt x="3702" y="1574"/>
                  </a:lnTo>
                  <a:lnTo>
                    <a:pt x="3621" y="1655"/>
                  </a:lnTo>
                  <a:lnTo>
                    <a:pt x="3621" y="1563"/>
                  </a:lnTo>
                  <a:lnTo>
                    <a:pt x="3702" y="1482"/>
                  </a:lnTo>
                  <a:lnTo>
                    <a:pt x="3621" y="1401"/>
                  </a:lnTo>
                  <a:lnTo>
                    <a:pt x="3621" y="1313"/>
                  </a:lnTo>
                  <a:lnTo>
                    <a:pt x="3702" y="1390"/>
                  </a:lnTo>
                  <a:lnTo>
                    <a:pt x="3778" y="1313"/>
                  </a:lnTo>
                  <a:lnTo>
                    <a:pt x="3778" y="1401"/>
                  </a:lnTo>
                  <a:close/>
                  <a:moveTo>
                    <a:pt x="3234" y="1401"/>
                  </a:moveTo>
                  <a:lnTo>
                    <a:pt x="3157" y="1482"/>
                  </a:lnTo>
                  <a:lnTo>
                    <a:pt x="3234" y="1563"/>
                  </a:lnTo>
                  <a:lnTo>
                    <a:pt x="3234" y="1655"/>
                  </a:lnTo>
                  <a:lnTo>
                    <a:pt x="3157" y="1574"/>
                  </a:lnTo>
                  <a:lnTo>
                    <a:pt x="3076" y="1655"/>
                  </a:lnTo>
                  <a:lnTo>
                    <a:pt x="3076" y="1563"/>
                  </a:lnTo>
                  <a:lnTo>
                    <a:pt x="3157" y="1482"/>
                  </a:lnTo>
                  <a:lnTo>
                    <a:pt x="3076" y="1401"/>
                  </a:lnTo>
                  <a:lnTo>
                    <a:pt x="3076" y="1313"/>
                  </a:lnTo>
                  <a:lnTo>
                    <a:pt x="3157" y="1390"/>
                  </a:lnTo>
                  <a:lnTo>
                    <a:pt x="3234" y="1313"/>
                  </a:lnTo>
                  <a:lnTo>
                    <a:pt x="3234" y="1401"/>
                  </a:lnTo>
                  <a:close/>
                  <a:moveTo>
                    <a:pt x="2689" y="1401"/>
                  </a:moveTo>
                  <a:lnTo>
                    <a:pt x="2612" y="1482"/>
                  </a:lnTo>
                  <a:lnTo>
                    <a:pt x="2689" y="1563"/>
                  </a:lnTo>
                  <a:lnTo>
                    <a:pt x="2689" y="1655"/>
                  </a:lnTo>
                  <a:lnTo>
                    <a:pt x="2612" y="1574"/>
                  </a:lnTo>
                  <a:lnTo>
                    <a:pt x="2532" y="1655"/>
                  </a:lnTo>
                  <a:lnTo>
                    <a:pt x="2532" y="1563"/>
                  </a:lnTo>
                  <a:lnTo>
                    <a:pt x="2612" y="1482"/>
                  </a:lnTo>
                  <a:lnTo>
                    <a:pt x="2532" y="1401"/>
                  </a:lnTo>
                  <a:lnTo>
                    <a:pt x="2532" y="1313"/>
                  </a:lnTo>
                  <a:lnTo>
                    <a:pt x="2612" y="1390"/>
                  </a:lnTo>
                  <a:lnTo>
                    <a:pt x="2689" y="1313"/>
                  </a:lnTo>
                  <a:lnTo>
                    <a:pt x="2689" y="1401"/>
                  </a:lnTo>
                  <a:close/>
                  <a:moveTo>
                    <a:pt x="2144" y="1401"/>
                  </a:moveTo>
                  <a:lnTo>
                    <a:pt x="2068" y="1482"/>
                  </a:lnTo>
                  <a:lnTo>
                    <a:pt x="2144" y="1563"/>
                  </a:lnTo>
                  <a:lnTo>
                    <a:pt x="2144" y="1655"/>
                  </a:lnTo>
                  <a:lnTo>
                    <a:pt x="2068" y="1574"/>
                  </a:lnTo>
                  <a:lnTo>
                    <a:pt x="1987" y="1655"/>
                  </a:lnTo>
                  <a:lnTo>
                    <a:pt x="1987" y="1563"/>
                  </a:lnTo>
                  <a:lnTo>
                    <a:pt x="2068" y="1482"/>
                  </a:lnTo>
                  <a:lnTo>
                    <a:pt x="1987" y="1401"/>
                  </a:lnTo>
                  <a:lnTo>
                    <a:pt x="1987" y="1313"/>
                  </a:lnTo>
                  <a:lnTo>
                    <a:pt x="2068" y="1390"/>
                  </a:lnTo>
                  <a:lnTo>
                    <a:pt x="2144" y="1313"/>
                  </a:lnTo>
                  <a:lnTo>
                    <a:pt x="2144" y="1401"/>
                  </a:lnTo>
                  <a:close/>
                  <a:moveTo>
                    <a:pt x="1603" y="1401"/>
                  </a:moveTo>
                  <a:lnTo>
                    <a:pt x="1523" y="1482"/>
                  </a:lnTo>
                  <a:lnTo>
                    <a:pt x="1603" y="1563"/>
                  </a:lnTo>
                  <a:lnTo>
                    <a:pt x="1603" y="1655"/>
                  </a:lnTo>
                  <a:lnTo>
                    <a:pt x="1523" y="1574"/>
                  </a:lnTo>
                  <a:lnTo>
                    <a:pt x="1442" y="1655"/>
                  </a:lnTo>
                  <a:lnTo>
                    <a:pt x="1442" y="1563"/>
                  </a:lnTo>
                  <a:lnTo>
                    <a:pt x="1523" y="1482"/>
                  </a:lnTo>
                  <a:lnTo>
                    <a:pt x="1442" y="1401"/>
                  </a:lnTo>
                  <a:lnTo>
                    <a:pt x="1442" y="1313"/>
                  </a:lnTo>
                  <a:lnTo>
                    <a:pt x="1523" y="1390"/>
                  </a:lnTo>
                  <a:lnTo>
                    <a:pt x="1603" y="1313"/>
                  </a:lnTo>
                  <a:lnTo>
                    <a:pt x="1603" y="1401"/>
                  </a:lnTo>
                  <a:close/>
                  <a:moveTo>
                    <a:pt x="1059" y="1401"/>
                  </a:moveTo>
                  <a:lnTo>
                    <a:pt x="978" y="1482"/>
                  </a:lnTo>
                  <a:lnTo>
                    <a:pt x="1059" y="1563"/>
                  </a:lnTo>
                  <a:lnTo>
                    <a:pt x="1059" y="1655"/>
                  </a:lnTo>
                  <a:lnTo>
                    <a:pt x="978" y="1574"/>
                  </a:lnTo>
                  <a:lnTo>
                    <a:pt x="898" y="1655"/>
                  </a:lnTo>
                  <a:lnTo>
                    <a:pt x="898" y="1563"/>
                  </a:lnTo>
                  <a:lnTo>
                    <a:pt x="978" y="1482"/>
                  </a:lnTo>
                  <a:lnTo>
                    <a:pt x="898" y="1401"/>
                  </a:lnTo>
                  <a:lnTo>
                    <a:pt x="898" y="1313"/>
                  </a:lnTo>
                  <a:lnTo>
                    <a:pt x="978" y="1390"/>
                  </a:lnTo>
                  <a:lnTo>
                    <a:pt x="1059" y="1313"/>
                  </a:lnTo>
                  <a:lnTo>
                    <a:pt x="1059" y="1401"/>
                  </a:lnTo>
                  <a:close/>
                  <a:moveTo>
                    <a:pt x="898" y="2039"/>
                  </a:moveTo>
                  <a:lnTo>
                    <a:pt x="978" y="2119"/>
                  </a:lnTo>
                  <a:lnTo>
                    <a:pt x="1059" y="2039"/>
                  </a:lnTo>
                  <a:lnTo>
                    <a:pt x="1059" y="2131"/>
                  </a:lnTo>
                  <a:lnTo>
                    <a:pt x="978" y="2212"/>
                  </a:lnTo>
                  <a:lnTo>
                    <a:pt x="1059" y="2288"/>
                  </a:lnTo>
                  <a:lnTo>
                    <a:pt x="1059" y="2380"/>
                  </a:lnTo>
                  <a:lnTo>
                    <a:pt x="978" y="2300"/>
                  </a:lnTo>
                  <a:lnTo>
                    <a:pt x="898" y="2380"/>
                  </a:lnTo>
                  <a:lnTo>
                    <a:pt x="898" y="2288"/>
                  </a:lnTo>
                  <a:lnTo>
                    <a:pt x="978" y="2212"/>
                  </a:lnTo>
                  <a:lnTo>
                    <a:pt x="898" y="2131"/>
                  </a:lnTo>
                  <a:lnTo>
                    <a:pt x="898" y="2039"/>
                  </a:lnTo>
                  <a:close/>
                  <a:moveTo>
                    <a:pt x="898" y="2764"/>
                  </a:moveTo>
                  <a:lnTo>
                    <a:pt x="978" y="2845"/>
                  </a:lnTo>
                  <a:lnTo>
                    <a:pt x="1059" y="2764"/>
                  </a:lnTo>
                  <a:lnTo>
                    <a:pt x="1059" y="2857"/>
                  </a:lnTo>
                  <a:lnTo>
                    <a:pt x="978" y="2937"/>
                  </a:lnTo>
                  <a:lnTo>
                    <a:pt x="1059" y="3018"/>
                  </a:lnTo>
                  <a:lnTo>
                    <a:pt x="1059" y="3110"/>
                  </a:lnTo>
                  <a:lnTo>
                    <a:pt x="978" y="3029"/>
                  </a:lnTo>
                  <a:lnTo>
                    <a:pt x="898" y="3110"/>
                  </a:lnTo>
                  <a:lnTo>
                    <a:pt x="898" y="3018"/>
                  </a:lnTo>
                  <a:lnTo>
                    <a:pt x="978" y="2937"/>
                  </a:lnTo>
                  <a:lnTo>
                    <a:pt x="898" y="2857"/>
                  </a:lnTo>
                  <a:lnTo>
                    <a:pt x="898" y="2764"/>
                  </a:lnTo>
                  <a:close/>
                  <a:moveTo>
                    <a:pt x="1170" y="3383"/>
                  </a:moveTo>
                  <a:lnTo>
                    <a:pt x="1251" y="3302"/>
                  </a:lnTo>
                  <a:lnTo>
                    <a:pt x="1170" y="3221"/>
                  </a:lnTo>
                  <a:lnTo>
                    <a:pt x="1170" y="3129"/>
                  </a:lnTo>
                  <a:lnTo>
                    <a:pt x="1251" y="3210"/>
                  </a:lnTo>
                  <a:lnTo>
                    <a:pt x="1331" y="3129"/>
                  </a:lnTo>
                  <a:lnTo>
                    <a:pt x="1331" y="3221"/>
                  </a:lnTo>
                  <a:lnTo>
                    <a:pt x="1251" y="3302"/>
                  </a:lnTo>
                  <a:lnTo>
                    <a:pt x="1331" y="3383"/>
                  </a:lnTo>
                  <a:lnTo>
                    <a:pt x="1331" y="3471"/>
                  </a:lnTo>
                  <a:lnTo>
                    <a:pt x="1251" y="3390"/>
                  </a:lnTo>
                  <a:lnTo>
                    <a:pt x="1170" y="3471"/>
                  </a:lnTo>
                  <a:lnTo>
                    <a:pt x="1170" y="3383"/>
                  </a:lnTo>
                  <a:close/>
                  <a:moveTo>
                    <a:pt x="1715" y="3383"/>
                  </a:moveTo>
                  <a:lnTo>
                    <a:pt x="1795" y="3302"/>
                  </a:lnTo>
                  <a:lnTo>
                    <a:pt x="1715" y="3221"/>
                  </a:lnTo>
                  <a:lnTo>
                    <a:pt x="1715" y="3129"/>
                  </a:lnTo>
                  <a:lnTo>
                    <a:pt x="1795" y="3210"/>
                  </a:lnTo>
                  <a:lnTo>
                    <a:pt x="1872" y="3129"/>
                  </a:lnTo>
                  <a:lnTo>
                    <a:pt x="1872" y="3221"/>
                  </a:lnTo>
                  <a:lnTo>
                    <a:pt x="1795" y="3302"/>
                  </a:lnTo>
                  <a:lnTo>
                    <a:pt x="1872" y="3383"/>
                  </a:lnTo>
                  <a:lnTo>
                    <a:pt x="1872" y="3471"/>
                  </a:lnTo>
                  <a:lnTo>
                    <a:pt x="1795" y="3390"/>
                  </a:lnTo>
                  <a:lnTo>
                    <a:pt x="1715" y="3471"/>
                  </a:lnTo>
                  <a:lnTo>
                    <a:pt x="1715" y="3383"/>
                  </a:lnTo>
                  <a:close/>
                  <a:moveTo>
                    <a:pt x="2259" y="3383"/>
                  </a:moveTo>
                  <a:lnTo>
                    <a:pt x="2340" y="3302"/>
                  </a:lnTo>
                  <a:lnTo>
                    <a:pt x="2259" y="3221"/>
                  </a:lnTo>
                  <a:lnTo>
                    <a:pt x="2259" y="3129"/>
                  </a:lnTo>
                  <a:lnTo>
                    <a:pt x="2340" y="3210"/>
                  </a:lnTo>
                  <a:lnTo>
                    <a:pt x="2417" y="3129"/>
                  </a:lnTo>
                  <a:lnTo>
                    <a:pt x="2417" y="3221"/>
                  </a:lnTo>
                  <a:lnTo>
                    <a:pt x="2340" y="3302"/>
                  </a:lnTo>
                  <a:lnTo>
                    <a:pt x="2417" y="3383"/>
                  </a:lnTo>
                  <a:lnTo>
                    <a:pt x="2417" y="3471"/>
                  </a:lnTo>
                  <a:lnTo>
                    <a:pt x="2340" y="3390"/>
                  </a:lnTo>
                  <a:lnTo>
                    <a:pt x="2259" y="3471"/>
                  </a:lnTo>
                  <a:lnTo>
                    <a:pt x="2259" y="3383"/>
                  </a:lnTo>
                  <a:close/>
                  <a:moveTo>
                    <a:pt x="2804" y="3383"/>
                  </a:moveTo>
                  <a:lnTo>
                    <a:pt x="2885" y="3302"/>
                  </a:lnTo>
                  <a:lnTo>
                    <a:pt x="2804" y="3221"/>
                  </a:lnTo>
                  <a:lnTo>
                    <a:pt x="2804" y="3129"/>
                  </a:lnTo>
                  <a:lnTo>
                    <a:pt x="2885" y="3210"/>
                  </a:lnTo>
                  <a:lnTo>
                    <a:pt x="2961" y="3129"/>
                  </a:lnTo>
                  <a:lnTo>
                    <a:pt x="2961" y="3221"/>
                  </a:lnTo>
                  <a:lnTo>
                    <a:pt x="2885" y="3302"/>
                  </a:lnTo>
                  <a:lnTo>
                    <a:pt x="2961" y="3383"/>
                  </a:lnTo>
                  <a:lnTo>
                    <a:pt x="2961" y="3471"/>
                  </a:lnTo>
                  <a:lnTo>
                    <a:pt x="2885" y="3390"/>
                  </a:lnTo>
                  <a:lnTo>
                    <a:pt x="2804" y="3471"/>
                  </a:lnTo>
                  <a:lnTo>
                    <a:pt x="2804" y="3383"/>
                  </a:lnTo>
                  <a:close/>
                  <a:moveTo>
                    <a:pt x="3349" y="3383"/>
                  </a:moveTo>
                  <a:lnTo>
                    <a:pt x="3429" y="3302"/>
                  </a:lnTo>
                  <a:lnTo>
                    <a:pt x="3349" y="3221"/>
                  </a:lnTo>
                  <a:lnTo>
                    <a:pt x="3349" y="3129"/>
                  </a:lnTo>
                  <a:lnTo>
                    <a:pt x="3429" y="3210"/>
                  </a:lnTo>
                  <a:lnTo>
                    <a:pt x="3506" y="3129"/>
                  </a:lnTo>
                  <a:lnTo>
                    <a:pt x="3506" y="3221"/>
                  </a:lnTo>
                  <a:lnTo>
                    <a:pt x="3429" y="3302"/>
                  </a:lnTo>
                  <a:lnTo>
                    <a:pt x="3506" y="3383"/>
                  </a:lnTo>
                  <a:lnTo>
                    <a:pt x="3506" y="3471"/>
                  </a:lnTo>
                  <a:lnTo>
                    <a:pt x="3429" y="3390"/>
                  </a:lnTo>
                  <a:lnTo>
                    <a:pt x="3349" y="3471"/>
                  </a:lnTo>
                  <a:lnTo>
                    <a:pt x="3349" y="3383"/>
                  </a:lnTo>
                  <a:close/>
                  <a:moveTo>
                    <a:pt x="3894" y="3383"/>
                  </a:moveTo>
                  <a:lnTo>
                    <a:pt x="3974" y="3302"/>
                  </a:lnTo>
                  <a:lnTo>
                    <a:pt x="3894" y="3221"/>
                  </a:lnTo>
                  <a:lnTo>
                    <a:pt x="3894" y="3129"/>
                  </a:lnTo>
                  <a:lnTo>
                    <a:pt x="3974" y="3210"/>
                  </a:lnTo>
                  <a:lnTo>
                    <a:pt x="4051" y="3129"/>
                  </a:lnTo>
                  <a:lnTo>
                    <a:pt x="4051" y="3221"/>
                  </a:lnTo>
                  <a:lnTo>
                    <a:pt x="3974" y="3302"/>
                  </a:lnTo>
                  <a:lnTo>
                    <a:pt x="4051" y="3383"/>
                  </a:lnTo>
                  <a:lnTo>
                    <a:pt x="4051" y="3471"/>
                  </a:lnTo>
                  <a:lnTo>
                    <a:pt x="3974" y="3390"/>
                  </a:lnTo>
                  <a:lnTo>
                    <a:pt x="3894" y="3471"/>
                  </a:lnTo>
                  <a:lnTo>
                    <a:pt x="3894" y="3383"/>
                  </a:lnTo>
                  <a:close/>
                  <a:moveTo>
                    <a:pt x="4438" y="3383"/>
                  </a:moveTo>
                  <a:lnTo>
                    <a:pt x="4519" y="3302"/>
                  </a:lnTo>
                  <a:lnTo>
                    <a:pt x="4438" y="3221"/>
                  </a:lnTo>
                  <a:lnTo>
                    <a:pt x="4438" y="3129"/>
                  </a:lnTo>
                  <a:lnTo>
                    <a:pt x="4519" y="3210"/>
                  </a:lnTo>
                  <a:lnTo>
                    <a:pt x="4596" y="3129"/>
                  </a:lnTo>
                  <a:lnTo>
                    <a:pt x="4596" y="3221"/>
                  </a:lnTo>
                  <a:lnTo>
                    <a:pt x="4519" y="3302"/>
                  </a:lnTo>
                  <a:lnTo>
                    <a:pt x="4596" y="3383"/>
                  </a:lnTo>
                  <a:lnTo>
                    <a:pt x="4596" y="3471"/>
                  </a:lnTo>
                  <a:lnTo>
                    <a:pt x="4519" y="3390"/>
                  </a:lnTo>
                  <a:lnTo>
                    <a:pt x="4438" y="3471"/>
                  </a:lnTo>
                  <a:lnTo>
                    <a:pt x="4438" y="3383"/>
                  </a:lnTo>
                  <a:close/>
                  <a:moveTo>
                    <a:pt x="4983" y="3383"/>
                  </a:moveTo>
                  <a:lnTo>
                    <a:pt x="5060" y="3302"/>
                  </a:lnTo>
                  <a:lnTo>
                    <a:pt x="4983" y="3221"/>
                  </a:lnTo>
                  <a:lnTo>
                    <a:pt x="4983" y="3129"/>
                  </a:lnTo>
                  <a:lnTo>
                    <a:pt x="5060" y="3210"/>
                  </a:lnTo>
                  <a:lnTo>
                    <a:pt x="5140" y="3129"/>
                  </a:lnTo>
                  <a:lnTo>
                    <a:pt x="5140" y="3221"/>
                  </a:lnTo>
                  <a:lnTo>
                    <a:pt x="5060" y="3302"/>
                  </a:lnTo>
                  <a:lnTo>
                    <a:pt x="5140" y="3383"/>
                  </a:lnTo>
                  <a:lnTo>
                    <a:pt x="5140" y="3471"/>
                  </a:lnTo>
                  <a:lnTo>
                    <a:pt x="5060" y="3390"/>
                  </a:lnTo>
                  <a:lnTo>
                    <a:pt x="4983" y="3471"/>
                  </a:lnTo>
                  <a:lnTo>
                    <a:pt x="4983" y="3383"/>
                  </a:lnTo>
                  <a:close/>
                  <a:moveTo>
                    <a:pt x="5528" y="3383"/>
                  </a:moveTo>
                  <a:lnTo>
                    <a:pt x="5604" y="3302"/>
                  </a:lnTo>
                  <a:lnTo>
                    <a:pt x="5528" y="3221"/>
                  </a:lnTo>
                  <a:lnTo>
                    <a:pt x="5528" y="3129"/>
                  </a:lnTo>
                  <a:lnTo>
                    <a:pt x="5604" y="3210"/>
                  </a:lnTo>
                  <a:lnTo>
                    <a:pt x="5685" y="3129"/>
                  </a:lnTo>
                  <a:lnTo>
                    <a:pt x="5685" y="3221"/>
                  </a:lnTo>
                  <a:lnTo>
                    <a:pt x="5604" y="3302"/>
                  </a:lnTo>
                  <a:lnTo>
                    <a:pt x="5685" y="3383"/>
                  </a:lnTo>
                  <a:lnTo>
                    <a:pt x="5685" y="3471"/>
                  </a:lnTo>
                  <a:lnTo>
                    <a:pt x="5604" y="3390"/>
                  </a:lnTo>
                  <a:lnTo>
                    <a:pt x="5528" y="3471"/>
                  </a:lnTo>
                  <a:lnTo>
                    <a:pt x="5528" y="3383"/>
                  </a:lnTo>
                  <a:close/>
                  <a:moveTo>
                    <a:pt x="6072" y="3383"/>
                  </a:moveTo>
                  <a:lnTo>
                    <a:pt x="6149" y="3302"/>
                  </a:lnTo>
                  <a:lnTo>
                    <a:pt x="6072" y="3221"/>
                  </a:lnTo>
                  <a:lnTo>
                    <a:pt x="6072" y="3129"/>
                  </a:lnTo>
                  <a:lnTo>
                    <a:pt x="6149" y="3210"/>
                  </a:lnTo>
                  <a:lnTo>
                    <a:pt x="6230" y="3129"/>
                  </a:lnTo>
                  <a:lnTo>
                    <a:pt x="6230" y="3221"/>
                  </a:lnTo>
                  <a:lnTo>
                    <a:pt x="6149" y="3302"/>
                  </a:lnTo>
                  <a:lnTo>
                    <a:pt x="6230" y="3383"/>
                  </a:lnTo>
                  <a:lnTo>
                    <a:pt x="6230" y="3471"/>
                  </a:lnTo>
                  <a:lnTo>
                    <a:pt x="6149" y="3390"/>
                  </a:lnTo>
                  <a:lnTo>
                    <a:pt x="6072" y="3471"/>
                  </a:lnTo>
                  <a:lnTo>
                    <a:pt x="6072" y="3383"/>
                  </a:lnTo>
                  <a:close/>
                  <a:moveTo>
                    <a:pt x="6617" y="3383"/>
                  </a:moveTo>
                  <a:lnTo>
                    <a:pt x="6694" y="3302"/>
                  </a:lnTo>
                  <a:lnTo>
                    <a:pt x="6617" y="3221"/>
                  </a:lnTo>
                  <a:lnTo>
                    <a:pt x="6617" y="3129"/>
                  </a:lnTo>
                  <a:lnTo>
                    <a:pt x="6694" y="3210"/>
                  </a:lnTo>
                  <a:lnTo>
                    <a:pt x="6774" y="3129"/>
                  </a:lnTo>
                  <a:lnTo>
                    <a:pt x="6774" y="3221"/>
                  </a:lnTo>
                  <a:lnTo>
                    <a:pt x="6694" y="3302"/>
                  </a:lnTo>
                  <a:lnTo>
                    <a:pt x="6774" y="3383"/>
                  </a:lnTo>
                  <a:lnTo>
                    <a:pt x="6774" y="3471"/>
                  </a:lnTo>
                  <a:lnTo>
                    <a:pt x="6694" y="3390"/>
                  </a:lnTo>
                  <a:lnTo>
                    <a:pt x="6617" y="3471"/>
                  </a:lnTo>
                  <a:lnTo>
                    <a:pt x="6617" y="3383"/>
                  </a:lnTo>
                  <a:close/>
                  <a:moveTo>
                    <a:pt x="6774" y="2745"/>
                  </a:moveTo>
                  <a:lnTo>
                    <a:pt x="6694" y="2665"/>
                  </a:lnTo>
                  <a:lnTo>
                    <a:pt x="6617" y="2745"/>
                  </a:lnTo>
                  <a:lnTo>
                    <a:pt x="6617" y="2653"/>
                  </a:lnTo>
                  <a:lnTo>
                    <a:pt x="6694" y="2572"/>
                  </a:lnTo>
                  <a:lnTo>
                    <a:pt x="6617" y="2492"/>
                  </a:lnTo>
                  <a:lnTo>
                    <a:pt x="6617" y="2404"/>
                  </a:lnTo>
                  <a:lnTo>
                    <a:pt x="6694" y="2484"/>
                  </a:lnTo>
                  <a:lnTo>
                    <a:pt x="6774" y="2404"/>
                  </a:lnTo>
                  <a:lnTo>
                    <a:pt x="6774" y="2492"/>
                  </a:lnTo>
                  <a:lnTo>
                    <a:pt x="6694" y="2572"/>
                  </a:lnTo>
                  <a:lnTo>
                    <a:pt x="6774" y="2653"/>
                  </a:lnTo>
                  <a:lnTo>
                    <a:pt x="6774" y="2745"/>
                  </a:lnTo>
                  <a:close/>
                  <a:moveTo>
                    <a:pt x="6774" y="2016"/>
                  </a:moveTo>
                  <a:lnTo>
                    <a:pt x="6694" y="1939"/>
                  </a:lnTo>
                  <a:lnTo>
                    <a:pt x="6617" y="2016"/>
                  </a:lnTo>
                  <a:lnTo>
                    <a:pt x="6617" y="1927"/>
                  </a:lnTo>
                  <a:lnTo>
                    <a:pt x="6694" y="1847"/>
                  </a:lnTo>
                  <a:lnTo>
                    <a:pt x="6617" y="1766"/>
                  </a:lnTo>
                  <a:lnTo>
                    <a:pt x="6617" y="1674"/>
                  </a:lnTo>
                  <a:lnTo>
                    <a:pt x="6694" y="1755"/>
                  </a:lnTo>
                  <a:lnTo>
                    <a:pt x="6774" y="1674"/>
                  </a:lnTo>
                  <a:lnTo>
                    <a:pt x="6774" y="1766"/>
                  </a:lnTo>
                  <a:lnTo>
                    <a:pt x="6694" y="1847"/>
                  </a:lnTo>
                  <a:lnTo>
                    <a:pt x="6774" y="1927"/>
                  </a:lnTo>
                  <a:lnTo>
                    <a:pt x="6774" y="2016"/>
                  </a:lnTo>
                  <a:close/>
                  <a:moveTo>
                    <a:pt x="6774" y="1290"/>
                  </a:moveTo>
                  <a:lnTo>
                    <a:pt x="6694" y="1209"/>
                  </a:lnTo>
                  <a:lnTo>
                    <a:pt x="6617" y="1290"/>
                  </a:lnTo>
                  <a:lnTo>
                    <a:pt x="6617" y="1198"/>
                  </a:lnTo>
                  <a:lnTo>
                    <a:pt x="6694" y="1117"/>
                  </a:lnTo>
                  <a:lnTo>
                    <a:pt x="6617" y="1040"/>
                  </a:lnTo>
                  <a:lnTo>
                    <a:pt x="6617" y="948"/>
                  </a:lnTo>
                  <a:lnTo>
                    <a:pt x="6694" y="1029"/>
                  </a:lnTo>
                  <a:lnTo>
                    <a:pt x="6774" y="948"/>
                  </a:lnTo>
                  <a:lnTo>
                    <a:pt x="6774" y="1040"/>
                  </a:lnTo>
                  <a:lnTo>
                    <a:pt x="6694" y="1117"/>
                  </a:lnTo>
                  <a:lnTo>
                    <a:pt x="6774" y="1198"/>
                  </a:lnTo>
                  <a:lnTo>
                    <a:pt x="6774" y="1290"/>
                  </a:lnTo>
                  <a:close/>
                  <a:moveTo>
                    <a:pt x="6230" y="1040"/>
                  </a:moveTo>
                  <a:lnTo>
                    <a:pt x="6149" y="1117"/>
                  </a:lnTo>
                  <a:lnTo>
                    <a:pt x="6230" y="1198"/>
                  </a:lnTo>
                  <a:lnTo>
                    <a:pt x="6230" y="1290"/>
                  </a:lnTo>
                  <a:lnTo>
                    <a:pt x="6149" y="1209"/>
                  </a:lnTo>
                  <a:lnTo>
                    <a:pt x="6072" y="1290"/>
                  </a:lnTo>
                  <a:lnTo>
                    <a:pt x="6072" y="1198"/>
                  </a:lnTo>
                  <a:lnTo>
                    <a:pt x="6149" y="1117"/>
                  </a:lnTo>
                  <a:lnTo>
                    <a:pt x="6072" y="1040"/>
                  </a:lnTo>
                  <a:lnTo>
                    <a:pt x="6072" y="948"/>
                  </a:lnTo>
                  <a:lnTo>
                    <a:pt x="6149" y="1029"/>
                  </a:lnTo>
                  <a:lnTo>
                    <a:pt x="6230" y="948"/>
                  </a:lnTo>
                  <a:lnTo>
                    <a:pt x="6230" y="1040"/>
                  </a:lnTo>
                  <a:close/>
                  <a:moveTo>
                    <a:pt x="5685" y="1040"/>
                  </a:moveTo>
                  <a:lnTo>
                    <a:pt x="5604" y="1117"/>
                  </a:lnTo>
                  <a:lnTo>
                    <a:pt x="5685" y="1198"/>
                  </a:lnTo>
                  <a:lnTo>
                    <a:pt x="5685" y="1290"/>
                  </a:lnTo>
                  <a:lnTo>
                    <a:pt x="5604" y="1209"/>
                  </a:lnTo>
                  <a:lnTo>
                    <a:pt x="5528" y="1290"/>
                  </a:lnTo>
                  <a:lnTo>
                    <a:pt x="5528" y="1198"/>
                  </a:lnTo>
                  <a:lnTo>
                    <a:pt x="5604" y="1117"/>
                  </a:lnTo>
                  <a:lnTo>
                    <a:pt x="5528" y="1040"/>
                  </a:lnTo>
                  <a:lnTo>
                    <a:pt x="5528" y="948"/>
                  </a:lnTo>
                  <a:lnTo>
                    <a:pt x="5604" y="1029"/>
                  </a:lnTo>
                  <a:lnTo>
                    <a:pt x="5685" y="948"/>
                  </a:lnTo>
                  <a:lnTo>
                    <a:pt x="5685" y="1040"/>
                  </a:lnTo>
                  <a:close/>
                  <a:moveTo>
                    <a:pt x="5140" y="1040"/>
                  </a:moveTo>
                  <a:lnTo>
                    <a:pt x="5060" y="1117"/>
                  </a:lnTo>
                  <a:lnTo>
                    <a:pt x="5140" y="1198"/>
                  </a:lnTo>
                  <a:lnTo>
                    <a:pt x="5140" y="1290"/>
                  </a:lnTo>
                  <a:lnTo>
                    <a:pt x="5060" y="1209"/>
                  </a:lnTo>
                  <a:lnTo>
                    <a:pt x="4983" y="1290"/>
                  </a:lnTo>
                  <a:lnTo>
                    <a:pt x="4983" y="1198"/>
                  </a:lnTo>
                  <a:lnTo>
                    <a:pt x="5060" y="1117"/>
                  </a:lnTo>
                  <a:lnTo>
                    <a:pt x="4983" y="1040"/>
                  </a:lnTo>
                  <a:lnTo>
                    <a:pt x="4983" y="948"/>
                  </a:lnTo>
                  <a:lnTo>
                    <a:pt x="5060" y="1029"/>
                  </a:lnTo>
                  <a:lnTo>
                    <a:pt x="5140" y="948"/>
                  </a:lnTo>
                  <a:lnTo>
                    <a:pt x="5140" y="1040"/>
                  </a:lnTo>
                  <a:close/>
                  <a:moveTo>
                    <a:pt x="4596" y="1040"/>
                  </a:moveTo>
                  <a:lnTo>
                    <a:pt x="4519" y="1117"/>
                  </a:lnTo>
                  <a:lnTo>
                    <a:pt x="4596" y="1198"/>
                  </a:lnTo>
                  <a:lnTo>
                    <a:pt x="4596" y="1290"/>
                  </a:lnTo>
                  <a:lnTo>
                    <a:pt x="4519" y="1209"/>
                  </a:lnTo>
                  <a:lnTo>
                    <a:pt x="4438" y="1290"/>
                  </a:lnTo>
                  <a:lnTo>
                    <a:pt x="4438" y="1198"/>
                  </a:lnTo>
                  <a:lnTo>
                    <a:pt x="4519" y="1117"/>
                  </a:lnTo>
                  <a:lnTo>
                    <a:pt x="4438" y="1040"/>
                  </a:lnTo>
                  <a:lnTo>
                    <a:pt x="4438" y="948"/>
                  </a:lnTo>
                  <a:lnTo>
                    <a:pt x="4519" y="1029"/>
                  </a:lnTo>
                  <a:lnTo>
                    <a:pt x="4596" y="948"/>
                  </a:lnTo>
                  <a:lnTo>
                    <a:pt x="4596" y="1040"/>
                  </a:lnTo>
                  <a:close/>
                  <a:moveTo>
                    <a:pt x="4051" y="1040"/>
                  </a:moveTo>
                  <a:lnTo>
                    <a:pt x="3974" y="1117"/>
                  </a:lnTo>
                  <a:lnTo>
                    <a:pt x="4051" y="1198"/>
                  </a:lnTo>
                  <a:lnTo>
                    <a:pt x="4051" y="1290"/>
                  </a:lnTo>
                  <a:lnTo>
                    <a:pt x="3974" y="1209"/>
                  </a:lnTo>
                  <a:lnTo>
                    <a:pt x="3894" y="1290"/>
                  </a:lnTo>
                  <a:lnTo>
                    <a:pt x="3894" y="1198"/>
                  </a:lnTo>
                  <a:lnTo>
                    <a:pt x="3974" y="1117"/>
                  </a:lnTo>
                  <a:lnTo>
                    <a:pt x="3894" y="1040"/>
                  </a:lnTo>
                  <a:lnTo>
                    <a:pt x="3894" y="948"/>
                  </a:lnTo>
                  <a:lnTo>
                    <a:pt x="3974" y="1029"/>
                  </a:lnTo>
                  <a:lnTo>
                    <a:pt x="4051" y="948"/>
                  </a:lnTo>
                  <a:lnTo>
                    <a:pt x="4051" y="1040"/>
                  </a:lnTo>
                  <a:close/>
                  <a:moveTo>
                    <a:pt x="3506" y="1040"/>
                  </a:moveTo>
                  <a:lnTo>
                    <a:pt x="3429" y="1117"/>
                  </a:lnTo>
                  <a:lnTo>
                    <a:pt x="3506" y="1198"/>
                  </a:lnTo>
                  <a:lnTo>
                    <a:pt x="3506" y="1290"/>
                  </a:lnTo>
                  <a:lnTo>
                    <a:pt x="3429" y="1209"/>
                  </a:lnTo>
                  <a:lnTo>
                    <a:pt x="3349" y="1290"/>
                  </a:lnTo>
                  <a:lnTo>
                    <a:pt x="3349" y="1198"/>
                  </a:lnTo>
                  <a:lnTo>
                    <a:pt x="3429" y="1117"/>
                  </a:lnTo>
                  <a:lnTo>
                    <a:pt x="3349" y="1040"/>
                  </a:lnTo>
                  <a:lnTo>
                    <a:pt x="3349" y="948"/>
                  </a:lnTo>
                  <a:lnTo>
                    <a:pt x="3429" y="1029"/>
                  </a:lnTo>
                  <a:lnTo>
                    <a:pt x="3506" y="948"/>
                  </a:lnTo>
                  <a:lnTo>
                    <a:pt x="3506" y="1040"/>
                  </a:lnTo>
                  <a:close/>
                  <a:moveTo>
                    <a:pt x="2961" y="1040"/>
                  </a:moveTo>
                  <a:lnTo>
                    <a:pt x="2885" y="1117"/>
                  </a:lnTo>
                  <a:lnTo>
                    <a:pt x="2961" y="1198"/>
                  </a:lnTo>
                  <a:lnTo>
                    <a:pt x="2961" y="1290"/>
                  </a:lnTo>
                  <a:lnTo>
                    <a:pt x="2885" y="1209"/>
                  </a:lnTo>
                  <a:lnTo>
                    <a:pt x="2804" y="1290"/>
                  </a:lnTo>
                  <a:lnTo>
                    <a:pt x="2804" y="1198"/>
                  </a:lnTo>
                  <a:lnTo>
                    <a:pt x="2885" y="1117"/>
                  </a:lnTo>
                  <a:lnTo>
                    <a:pt x="2804" y="1040"/>
                  </a:lnTo>
                  <a:lnTo>
                    <a:pt x="2804" y="948"/>
                  </a:lnTo>
                  <a:lnTo>
                    <a:pt x="2885" y="1029"/>
                  </a:lnTo>
                  <a:lnTo>
                    <a:pt x="2961" y="948"/>
                  </a:lnTo>
                  <a:lnTo>
                    <a:pt x="2961" y="1040"/>
                  </a:lnTo>
                  <a:close/>
                  <a:moveTo>
                    <a:pt x="2417" y="1040"/>
                  </a:moveTo>
                  <a:lnTo>
                    <a:pt x="2340" y="1117"/>
                  </a:lnTo>
                  <a:lnTo>
                    <a:pt x="2417" y="1198"/>
                  </a:lnTo>
                  <a:lnTo>
                    <a:pt x="2417" y="1290"/>
                  </a:lnTo>
                  <a:lnTo>
                    <a:pt x="2340" y="1209"/>
                  </a:lnTo>
                  <a:lnTo>
                    <a:pt x="2259" y="1290"/>
                  </a:lnTo>
                  <a:lnTo>
                    <a:pt x="2259" y="1198"/>
                  </a:lnTo>
                  <a:lnTo>
                    <a:pt x="2340" y="1117"/>
                  </a:lnTo>
                  <a:lnTo>
                    <a:pt x="2259" y="1040"/>
                  </a:lnTo>
                  <a:lnTo>
                    <a:pt x="2259" y="948"/>
                  </a:lnTo>
                  <a:lnTo>
                    <a:pt x="2340" y="1029"/>
                  </a:lnTo>
                  <a:lnTo>
                    <a:pt x="2417" y="948"/>
                  </a:lnTo>
                  <a:lnTo>
                    <a:pt x="2417" y="1040"/>
                  </a:lnTo>
                  <a:close/>
                  <a:moveTo>
                    <a:pt x="1872" y="1040"/>
                  </a:moveTo>
                  <a:lnTo>
                    <a:pt x="1795" y="1117"/>
                  </a:lnTo>
                  <a:lnTo>
                    <a:pt x="1872" y="1198"/>
                  </a:lnTo>
                  <a:lnTo>
                    <a:pt x="1872" y="1290"/>
                  </a:lnTo>
                  <a:lnTo>
                    <a:pt x="1795" y="1209"/>
                  </a:lnTo>
                  <a:lnTo>
                    <a:pt x="1715" y="1290"/>
                  </a:lnTo>
                  <a:lnTo>
                    <a:pt x="1715" y="1198"/>
                  </a:lnTo>
                  <a:lnTo>
                    <a:pt x="1795" y="1117"/>
                  </a:lnTo>
                  <a:lnTo>
                    <a:pt x="1715" y="1040"/>
                  </a:lnTo>
                  <a:lnTo>
                    <a:pt x="1715" y="948"/>
                  </a:lnTo>
                  <a:lnTo>
                    <a:pt x="1795" y="1029"/>
                  </a:lnTo>
                  <a:lnTo>
                    <a:pt x="1872" y="948"/>
                  </a:lnTo>
                  <a:lnTo>
                    <a:pt x="1872" y="1040"/>
                  </a:lnTo>
                  <a:close/>
                  <a:moveTo>
                    <a:pt x="1331" y="1040"/>
                  </a:moveTo>
                  <a:lnTo>
                    <a:pt x="1251" y="1117"/>
                  </a:lnTo>
                  <a:lnTo>
                    <a:pt x="1331" y="1198"/>
                  </a:lnTo>
                  <a:lnTo>
                    <a:pt x="1331" y="1290"/>
                  </a:lnTo>
                  <a:lnTo>
                    <a:pt x="1251" y="1209"/>
                  </a:lnTo>
                  <a:lnTo>
                    <a:pt x="1170" y="1290"/>
                  </a:lnTo>
                  <a:lnTo>
                    <a:pt x="1170" y="1198"/>
                  </a:lnTo>
                  <a:lnTo>
                    <a:pt x="1251" y="1117"/>
                  </a:lnTo>
                  <a:lnTo>
                    <a:pt x="1170" y="1040"/>
                  </a:lnTo>
                  <a:lnTo>
                    <a:pt x="1170" y="948"/>
                  </a:lnTo>
                  <a:lnTo>
                    <a:pt x="1251" y="1029"/>
                  </a:lnTo>
                  <a:lnTo>
                    <a:pt x="1331" y="948"/>
                  </a:lnTo>
                  <a:lnTo>
                    <a:pt x="1331" y="1040"/>
                  </a:lnTo>
                  <a:close/>
                  <a:moveTo>
                    <a:pt x="786" y="1040"/>
                  </a:moveTo>
                  <a:lnTo>
                    <a:pt x="706" y="1117"/>
                  </a:lnTo>
                  <a:lnTo>
                    <a:pt x="786" y="1198"/>
                  </a:lnTo>
                  <a:lnTo>
                    <a:pt x="786" y="1290"/>
                  </a:lnTo>
                  <a:lnTo>
                    <a:pt x="706" y="1209"/>
                  </a:lnTo>
                  <a:lnTo>
                    <a:pt x="625" y="1290"/>
                  </a:lnTo>
                  <a:lnTo>
                    <a:pt x="625" y="1198"/>
                  </a:lnTo>
                  <a:lnTo>
                    <a:pt x="706" y="1117"/>
                  </a:lnTo>
                  <a:lnTo>
                    <a:pt x="625" y="1040"/>
                  </a:lnTo>
                  <a:lnTo>
                    <a:pt x="625" y="948"/>
                  </a:lnTo>
                  <a:lnTo>
                    <a:pt x="706" y="1029"/>
                  </a:lnTo>
                  <a:lnTo>
                    <a:pt x="786" y="948"/>
                  </a:lnTo>
                  <a:lnTo>
                    <a:pt x="786" y="1040"/>
                  </a:lnTo>
                  <a:close/>
                  <a:moveTo>
                    <a:pt x="625" y="1674"/>
                  </a:moveTo>
                  <a:lnTo>
                    <a:pt x="706" y="1755"/>
                  </a:lnTo>
                  <a:lnTo>
                    <a:pt x="786" y="1674"/>
                  </a:lnTo>
                  <a:lnTo>
                    <a:pt x="786" y="1766"/>
                  </a:lnTo>
                  <a:lnTo>
                    <a:pt x="706" y="1847"/>
                  </a:lnTo>
                  <a:lnTo>
                    <a:pt x="786" y="1927"/>
                  </a:lnTo>
                  <a:lnTo>
                    <a:pt x="786" y="2016"/>
                  </a:lnTo>
                  <a:lnTo>
                    <a:pt x="706" y="1939"/>
                  </a:lnTo>
                  <a:lnTo>
                    <a:pt x="625" y="2016"/>
                  </a:lnTo>
                  <a:lnTo>
                    <a:pt x="625" y="1927"/>
                  </a:lnTo>
                  <a:lnTo>
                    <a:pt x="706" y="1847"/>
                  </a:lnTo>
                  <a:lnTo>
                    <a:pt x="625" y="1766"/>
                  </a:lnTo>
                  <a:lnTo>
                    <a:pt x="625" y="1674"/>
                  </a:lnTo>
                  <a:close/>
                  <a:moveTo>
                    <a:pt x="625" y="2404"/>
                  </a:moveTo>
                  <a:lnTo>
                    <a:pt x="706" y="2484"/>
                  </a:lnTo>
                  <a:lnTo>
                    <a:pt x="786" y="2404"/>
                  </a:lnTo>
                  <a:lnTo>
                    <a:pt x="786" y="2492"/>
                  </a:lnTo>
                  <a:lnTo>
                    <a:pt x="706" y="2572"/>
                  </a:lnTo>
                  <a:lnTo>
                    <a:pt x="786" y="2653"/>
                  </a:lnTo>
                  <a:lnTo>
                    <a:pt x="786" y="2745"/>
                  </a:lnTo>
                  <a:lnTo>
                    <a:pt x="706" y="2665"/>
                  </a:lnTo>
                  <a:lnTo>
                    <a:pt x="625" y="2745"/>
                  </a:lnTo>
                  <a:lnTo>
                    <a:pt x="625" y="2653"/>
                  </a:lnTo>
                  <a:lnTo>
                    <a:pt x="706" y="2572"/>
                  </a:lnTo>
                  <a:lnTo>
                    <a:pt x="625" y="2492"/>
                  </a:lnTo>
                  <a:lnTo>
                    <a:pt x="625" y="2404"/>
                  </a:lnTo>
                  <a:close/>
                  <a:moveTo>
                    <a:pt x="625" y="3129"/>
                  </a:moveTo>
                  <a:lnTo>
                    <a:pt x="706" y="3210"/>
                  </a:lnTo>
                  <a:lnTo>
                    <a:pt x="786" y="3129"/>
                  </a:lnTo>
                  <a:lnTo>
                    <a:pt x="786" y="3221"/>
                  </a:lnTo>
                  <a:lnTo>
                    <a:pt x="706" y="3302"/>
                  </a:lnTo>
                  <a:lnTo>
                    <a:pt x="786" y="3383"/>
                  </a:lnTo>
                  <a:lnTo>
                    <a:pt x="786" y="3471"/>
                  </a:lnTo>
                  <a:lnTo>
                    <a:pt x="706" y="3390"/>
                  </a:lnTo>
                  <a:lnTo>
                    <a:pt x="625" y="3471"/>
                  </a:lnTo>
                  <a:lnTo>
                    <a:pt x="625" y="3383"/>
                  </a:lnTo>
                  <a:lnTo>
                    <a:pt x="706" y="3302"/>
                  </a:lnTo>
                  <a:lnTo>
                    <a:pt x="625" y="3221"/>
                  </a:lnTo>
                  <a:lnTo>
                    <a:pt x="625" y="3129"/>
                  </a:lnTo>
                  <a:close/>
                  <a:moveTo>
                    <a:pt x="898" y="3744"/>
                  </a:moveTo>
                  <a:lnTo>
                    <a:pt x="978" y="3663"/>
                  </a:lnTo>
                  <a:lnTo>
                    <a:pt x="898" y="3586"/>
                  </a:lnTo>
                  <a:lnTo>
                    <a:pt x="898" y="3494"/>
                  </a:lnTo>
                  <a:lnTo>
                    <a:pt x="978" y="3575"/>
                  </a:lnTo>
                  <a:lnTo>
                    <a:pt x="1059" y="3494"/>
                  </a:lnTo>
                  <a:lnTo>
                    <a:pt x="1059" y="3586"/>
                  </a:lnTo>
                  <a:lnTo>
                    <a:pt x="978" y="3663"/>
                  </a:lnTo>
                  <a:lnTo>
                    <a:pt x="1059" y="3744"/>
                  </a:lnTo>
                  <a:lnTo>
                    <a:pt x="1059" y="3836"/>
                  </a:lnTo>
                  <a:lnTo>
                    <a:pt x="978" y="3755"/>
                  </a:lnTo>
                  <a:lnTo>
                    <a:pt x="898" y="3836"/>
                  </a:lnTo>
                  <a:lnTo>
                    <a:pt x="898" y="3744"/>
                  </a:lnTo>
                  <a:close/>
                  <a:moveTo>
                    <a:pt x="1442" y="3744"/>
                  </a:moveTo>
                  <a:lnTo>
                    <a:pt x="1523" y="3663"/>
                  </a:lnTo>
                  <a:lnTo>
                    <a:pt x="1442" y="3586"/>
                  </a:lnTo>
                  <a:lnTo>
                    <a:pt x="1442" y="3494"/>
                  </a:lnTo>
                  <a:lnTo>
                    <a:pt x="1523" y="3575"/>
                  </a:lnTo>
                  <a:lnTo>
                    <a:pt x="1603" y="3494"/>
                  </a:lnTo>
                  <a:lnTo>
                    <a:pt x="1603" y="3586"/>
                  </a:lnTo>
                  <a:lnTo>
                    <a:pt x="1523" y="3663"/>
                  </a:lnTo>
                  <a:lnTo>
                    <a:pt x="1603" y="3744"/>
                  </a:lnTo>
                  <a:lnTo>
                    <a:pt x="1603" y="3836"/>
                  </a:lnTo>
                  <a:lnTo>
                    <a:pt x="1523" y="3755"/>
                  </a:lnTo>
                  <a:lnTo>
                    <a:pt x="1442" y="3836"/>
                  </a:lnTo>
                  <a:lnTo>
                    <a:pt x="1442" y="3744"/>
                  </a:lnTo>
                  <a:close/>
                  <a:moveTo>
                    <a:pt x="1987" y="3744"/>
                  </a:moveTo>
                  <a:lnTo>
                    <a:pt x="2068" y="3663"/>
                  </a:lnTo>
                  <a:lnTo>
                    <a:pt x="1987" y="3586"/>
                  </a:lnTo>
                  <a:lnTo>
                    <a:pt x="1987" y="3494"/>
                  </a:lnTo>
                  <a:lnTo>
                    <a:pt x="2068" y="3575"/>
                  </a:lnTo>
                  <a:lnTo>
                    <a:pt x="2144" y="3494"/>
                  </a:lnTo>
                  <a:lnTo>
                    <a:pt x="2144" y="3586"/>
                  </a:lnTo>
                  <a:lnTo>
                    <a:pt x="2068" y="3663"/>
                  </a:lnTo>
                  <a:lnTo>
                    <a:pt x="2144" y="3744"/>
                  </a:lnTo>
                  <a:lnTo>
                    <a:pt x="2144" y="3836"/>
                  </a:lnTo>
                  <a:lnTo>
                    <a:pt x="2068" y="3755"/>
                  </a:lnTo>
                  <a:lnTo>
                    <a:pt x="1987" y="3836"/>
                  </a:lnTo>
                  <a:lnTo>
                    <a:pt x="1987" y="3744"/>
                  </a:lnTo>
                  <a:close/>
                  <a:moveTo>
                    <a:pt x="2532" y="3744"/>
                  </a:moveTo>
                  <a:lnTo>
                    <a:pt x="2612" y="3663"/>
                  </a:lnTo>
                  <a:lnTo>
                    <a:pt x="2532" y="3586"/>
                  </a:lnTo>
                  <a:lnTo>
                    <a:pt x="2532" y="3494"/>
                  </a:lnTo>
                  <a:lnTo>
                    <a:pt x="2612" y="3575"/>
                  </a:lnTo>
                  <a:lnTo>
                    <a:pt x="2689" y="3494"/>
                  </a:lnTo>
                  <a:lnTo>
                    <a:pt x="2689" y="3586"/>
                  </a:lnTo>
                  <a:lnTo>
                    <a:pt x="2612" y="3663"/>
                  </a:lnTo>
                  <a:lnTo>
                    <a:pt x="2689" y="3744"/>
                  </a:lnTo>
                  <a:lnTo>
                    <a:pt x="2689" y="3836"/>
                  </a:lnTo>
                  <a:lnTo>
                    <a:pt x="2612" y="3755"/>
                  </a:lnTo>
                  <a:lnTo>
                    <a:pt x="2532" y="3836"/>
                  </a:lnTo>
                  <a:lnTo>
                    <a:pt x="2532" y="3744"/>
                  </a:lnTo>
                  <a:close/>
                  <a:moveTo>
                    <a:pt x="3076" y="3744"/>
                  </a:moveTo>
                  <a:lnTo>
                    <a:pt x="3157" y="3663"/>
                  </a:lnTo>
                  <a:lnTo>
                    <a:pt x="3076" y="3586"/>
                  </a:lnTo>
                  <a:lnTo>
                    <a:pt x="3076" y="3494"/>
                  </a:lnTo>
                  <a:lnTo>
                    <a:pt x="3157" y="3575"/>
                  </a:lnTo>
                  <a:lnTo>
                    <a:pt x="3234" y="3494"/>
                  </a:lnTo>
                  <a:lnTo>
                    <a:pt x="3234" y="3586"/>
                  </a:lnTo>
                  <a:lnTo>
                    <a:pt x="3157" y="3663"/>
                  </a:lnTo>
                  <a:lnTo>
                    <a:pt x="3234" y="3744"/>
                  </a:lnTo>
                  <a:lnTo>
                    <a:pt x="3234" y="3836"/>
                  </a:lnTo>
                  <a:lnTo>
                    <a:pt x="3157" y="3755"/>
                  </a:lnTo>
                  <a:lnTo>
                    <a:pt x="3076" y="3836"/>
                  </a:lnTo>
                  <a:lnTo>
                    <a:pt x="3076" y="3744"/>
                  </a:lnTo>
                  <a:close/>
                  <a:moveTo>
                    <a:pt x="3621" y="3744"/>
                  </a:moveTo>
                  <a:lnTo>
                    <a:pt x="3702" y="3663"/>
                  </a:lnTo>
                  <a:lnTo>
                    <a:pt x="3621" y="3586"/>
                  </a:lnTo>
                  <a:lnTo>
                    <a:pt x="3621" y="3494"/>
                  </a:lnTo>
                  <a:lnTo>
                    <a:pt x="3702" y="3575"/>
                  </a:lnTo>
                  <a:lnTo>
                    <a:pt x="3778" y="3494"/>
                  </a:lnTo>
                  <a:lnTo>
                    <a:pt x="3778" y="3586"/>
                  </a:lnTo>
                  <a:lnTo>
                    <a:pt x="3702" y="3663"/>
                  </a:lnTo>
                  <a:lnTo>
                    <a:pt x="3778" y="3744"/>
                  </a:lnTo>
                  <a:lnTo>
                    <a:pt x="3778" y="3836"/>
                  </a:lnTo>
                  <a:lnTo>
                    <a:pt x="3702" y="3755"/>
                  </a:lnTo>
                  <a:lnTo>
                    <a:pt x="3621" y="3836"/>
                  </a:lnTo>
                  <a:lnTo>
                    <a:pt x="3621" y="3744"/>
                  </a:lnTo>
                  <a:close/>
                  <a:moveTo>
                    <a:pt x="4166" y="3744"/>
                  </a:moveTo>
                  <a:lnTo>
                    <a:pt x="4246" y="3663"/>
                  </a:lnTo>
                  <a:lnTo>
                    <a:pt x="4166" y="3586"/>
                  </a:lnTo>
                  <a:lnTo>
                    <a:pt x="4166" y="3494"/>
                  </a:lnTo>
                  <a:lnTo>
                    <a:pt x="4246" y="3575"/>
                  </a:lnTo>
                  <a:lnTo>
                    <a:pt x="4323" y="3494"/>
                  </a:lnTo>
                  <a:lnTo>
                    <a:pt x="4323" y="3586"/>
                  </a:lnTo>
                  <a:lnTo>
                    <a:pt x="4246" y="3663"/>
                  </a:lnTo>
                  <a:lnTo>
                    <a:pt x="4323" y="3744"/>
                  </a:lnTo>
                  <a:lnTo>
                    <a:pt x="4323" y="3836"/>
                  </a:lnTo>
                  <a:lnTo>
                    <a:pt x="4246" y="3755"/>
                  </a:lnTo>
                  <a:lnTo>
                    <a:pt x="4166" y="3836"/>
                  </a:lnTo>
                  <a:lnTo>
                    <a:pt x="4166" y="3744"/>
                  </a:lnTo>
                  <a:close/>
                  <a:moveTo>
                    <a:pt x="4711" y="3744"/>
                  </a:moveTo>
                  <a:lnTo>
                    <a:pt x="4787" y="3663"/>
                  </a:lnTo>
                  <a:lnTo>
                    <a:pt x="4711" y="3586"/>
                  </a:lnTo>
                  <a:lnTo>
                    <a:pt x="4711" y="3494"/>
                  </a:lnTo>
                  <a:lnTo>
                    <a:pt x="4787" y="3575"/>
                  </a:lnTo>
                  <a:lnTo>
                    <a:pt x="4868" y="3494"/>
                  </a:lnTo>
                  <a:lnTo>
                    <a:pt x="4868" y="3586"/>
                  </a:lnTo>
                  <a:lnTo>
                    <a:pt x="4787" y="3663"/>
                  </a:lnTo>
                  <a:lnTo>
                    <a:pt x="4868" y="3744"/>
                  </a:lnTo>
                  <a:lnTo>
                    <a:pt x="4868" y="3836"/>
                  </a:lnTo>
                  <a:lnTo>
                    <a:pt x="4787" y="3755"/>
                  </a:lnTo>
                  <a:lnTo>
                    <a:pt x="4711" y="3836"/>
                  </a:lnTo>
                  <a:lnTo>
                    <a:pt x="4711" y="3744"/>
                  </a:lnTo>
                  <a:close/>
                  <a:moveTo>
                    <a:pt x="5255" y="3744"/>
                  </a:moveTo>
                  <a:lnTo>
                    <a:pt x="5332" y="3663"/>
                  </a:lnTo>
                  <a:lnTo>
                    <a:pt x="5255" y="3586"/>
                  </a:lnTo>
                  <a:lnTo>
                    <a:pt x="5255" y="3494"/>
                  </a:lnTo>
                  <a:lnTo>
                    <a:pt x="5332" y="3575"/>
                  </a:lnTo>
                  <a:lnTo>
                    <a:pt x="5413" y="3494"/>
                  </a:lnTo>
                  <a:lnTo>
                    <a:pt x="5413" y="3586"/>
                  </a:lnTo>
                  <a:lnTo>
                    <a:pt x="5332" y="3663"/>
                  </a:lnTo>
                  <a:lnTo>
                    <a:pt x="5413" y="3744"/>
                  </a:lnTo>
                  <a:lnTo>
                    <a:pt x="5413" y="3836"/>
                  </a:lnTo>
                  <a:lnTo>
                    <a:pt x="5332" y="3755"/>
                  </a:lnTo>
                  <a:lnTo>
                    <a:pt x="5255" y="3836"/>
                  </a:lnTo>
                  <a:lnTo>
                    <a:pt x="5255" y="3744"/>
                  </a:lnTo>
                  <a:close/>
                  <a:moveTo>
                    <a:pt x="5800" y="3744"/>
                  </a:moveTo>
                  <a:lnTo>
                    <a:pt x="5877" y="3663"/>
                  </a:lnTo>
                  <a:lnTo>
                    <a:pt x="5800" y="3586"/>
                  </a:lnTo>
                  <a:lnTo>
                    <a:pt x="5800" y="3494"/>
                  </a:lnTo>
                  <a:lnTo>
                    <a:pt x="5877" y="3575"/>
                  </a:lnTo>
                  <a:lnTo>
                    <a:pt x="5957" y="3494"/>
                  </a:lnTo>
                  <a:lnTo>
                    <a:pt x="5957" y="3586"/>
                  </a:lnTo>
                  <a:lnTo>
                    <a:pt x="5877" y="3663"/>
                  </a:lnTo>
                  <a:lnTo>
                    <a:pt x="5957" y="3744"/>
                  </a:lnTo>
                  <a:lnTo>
                    <a:pt x="5957" y="3836"/>
                  </a:lnTo>
                  <a:lnTo>
                    <a:pt x="5877" y="3755"/>
                  </a:lnTo>
                  <a:lnTo>
                    <a:pt x="5800" y="3836"/>
                  </a:lnTo>
                  <a:lnTo>
                    <a:pt x="5800" y="3744"/>
                  </a:lnTo>
                  <a:close/>
                  <a:moveTo>
                    <a:pt x="6345" y="3744"/>
                  </a:moveTo>
                  <a:lnTo>
                    <a:pt x="6422" y="3663"/>
                  </a:lnTo>
                  <a:lnTo>
                    <a:pt x="6345" y="3586"/>
                  </a:lnTo>
                  <a:lnTo>
                    <a:pt x="6345" y="3494"/>
                  </a:lnTo>
                  <a:lnTo>
                    <a:pt x="6422" y="3575"/>
                  </a:lnTo>
                  <a:lnTo>
                    <a:pt x="6502" y="3494"/>
                  </a:lnTo>
                  <a:lnTo>
                    <a:pt x="6502" y="3586"/>
                  </a:lnTo>
                  <a:lnTo>
                    <a:pt x="6422" y="3663"/>
                  </a:lnTo>
                  <a:lnTo>
                    <a:pt x="6502" y="3744"/>
                  </a:lnTo>
                  <a:lnTo>
                    <a:pt x="6502" y="3836"/>
                  </a:lnTo>
                  <a:lnTo>
                    <a:pt x="6422" y="3755"/>
                  </a:lnTo>
                  <a:lnTo>
                    <a:pt x="6345" y="3836"/>
                  </a:lnTo>
                  <a:lnTo>
                    <a:pt x="6345" y="3744"/>
                  </a:lnTo>
                  <a:close/>
                  <a:moveTo>
                    <a:pt x="6890" y="3744"/>
                  </a:moveTo>
                  <a:lnTo>
                    <a:pt x="6966" y="3663"/>
                  </a:lnTo>
                  <a:lnTo>
                    <a:pt x="6890" y="3586"/>
                  </a:lnTo>
                  <a:lnTo>
                    <a:pt x="6890" y="3494"/>
                  </a:lnTo>
                  <a:lnTo>
                    <a:pt x="6966" y="3575"/>
                  </a:lnTo>
                  <a:lnTo>
                    <a:pt x="7047" y="3494"/>
                  </a:lnTo>
                  <a:lnTo>
                    <a:pt x="7047" y="3586"/>
                  </a:lnTo>
                  <a:lnTo>
                    <a:pt x="6966" y="3663"/>
                  </a:lnTo>
                  <a:lnTo>
                    <a:pt x="7047" y="3744"/>
                  </a:lnTo>
                  <a:lnTo>
                    <a:pt x="7047" y="3836"/>
                  </a:lnTo>
                  <a:lnTo>
                    <a:pt x="6966" y="3755"/>
                  </a:lnTo>
                  <a:lnTo>
                    <a:pt x="6890" y="3836"/>
                  </a:lnTo>
                  <a:lnTo>
                    <a:pt x="6890" y="3744"/>
                  </a:lnTo>
                  <a:close/>
                  <a:moveTo>
                    <a:pt x="7047" y="3110"/>
                  </a:moveTo>
                  <a:lnTo>
                    <a:pt x="6966" y="3029"/>
                  </a:lnTo>
                  <a:lnTo>
                    <a:pt x="6890" y="3110"/>
                  </a:lnTo>
                  <a:lnTo>
                    <a:pt x="6890" y="3018"/>
                  </a:lnTo>
                  <a:lnTo>
                    <a:pt x="6966" y="2937"/>
                  </a:lnTo>
                  <a:lnTo>
                    <a:pt x="6890" y="2857"/>
                  </a:lnTo>
                  <a:lnTo>
                    <a:pt x="6890" y="2764"/>
                  </a:lnTo>
                  <a:lnTo>
                    <a:pt x="6966" y="2845"/>
                  </a:lnTo>
                  <a:lnTo>
                    <a:pt x="7047" y="2764"/>
                  </a:lnTo>
                  <a:lnTo>
                    <a:pt x="7047" y="2857"/>
                  </a:lnTo>
                  <a:lnTo>
                    <a:pt x="6966" y="2937"/>
                  </a:lnTo>
                  <a:lnTo>
                    <a:pt x="7047" y="3018"/>
                  </a:lnTo>
                  <a:lnTo>
                    <a:pt x="7047" y="3110"/>
                  </a:lnTo>
                  <a:close/>
                  <a:moveTo>
                    <a:pt x="7047" y="2380"/>
                  </a:moveTo>
                  <a:lnTo>
                    <a:pt x="6966" y="2300"/>
                  </a:lnTo>
                  <a:lnTo>
                    <a:pt x="6890" y="2380"/>
                  </a:lnTo>
                  <a:lnTo>
                    <a:pt x="6890" y="2288"/>
                  </a:lnTo>
                  <a:lnTo>
                    <a:pt x="6966" y="2212"/>
                  </a:lnTo>
                  <a:lnTo>
                    <a:pt x="6890" y="2131"/>
                  </a:lnTo>
                  <a:lnTo>
                    <a:pt x="6890" y="2039"/>
                  </a:lnTo>
                  <a:lnTo>
                    <a:pt x="6966" y="2119"/>
                  </a:lnTo>
                  <a:lnTo>
                    <a:pt x="7047" y="2039"/>
                  </a:lnTo>
                  <a:lnTo>
                    <a:pt x="7047" y="2131"/>
                  </a:lnTo>
                  <a:lnTo>
                    <a:pt x="6966" y="2212"/>
                  </a:lnTo>
                  <a:lnTo>
                    <a:pt x="7047" y="2288"/>
                  </a:lnTo>
                  <a:lnTo>
                    <a:pt x="7047" y="2380"/>
                  </a:lnTo>
                  <a:close/>
                  <a:moveTo>
                    <a:pt x="7047" y="1655"/>
                  </a:moveTo>
                  <a:lnTo>
                    <a:pt x="6966" y="1574"/>
                  </a:lnTo>
                  <a:lnTo>
                    <a:pt x="6890" y="1655"/>
                  </a:lnTo>
                  <a:lnTo>
                    <a:pt x="6890" y="1563"/>
                  </a:lnTo>
                  <a:lnTo>
                    <a:pt x="6966" y="1482"/>
                  </a:lnTo>
                  <a:lnTo>
                    <a:pt x="6890" y="1401"/>
                  </a:lnTo>
                  <a:lnTo>
                    <a:pt x="6890" y="1313"/>
                  </a:lnTo>
                  <a:lnTo>
                    <a:pt x="6966" y="1390"/>
                  </a:lnTo>
                  <a:lnTo>
                    <a:pt x="7047" y="1313"/>
                  </a:lnTo>
                  <a:lnTo>
                    <a:pt x="7047" y="1401"/>
                  </a:lnTo>
                  <a:lnTo>
                    <a:pt x="6966" y="1482"/>
                  </a:lnTo>
                  <a:lnTo>
                    <a:pt x="7047" y="1563"/>
                  </a:lnTo>
                  <a:lnTo>
                    <a:pt x="7047" y="1655"/>
                  </a:lnTo>
                  <a:close/>
                  <a:moveTo>
                    <a:pt x="7047" y="925"/>
                  </a:moveTo>
                  <a:lnTo>
                    <a:pt x="6966" y="845"/>
                  </a:lnTo>
                  <a:lnTo>
                    <a:pt x="6890" y="925"/>
                  </a:lnTo>
                  <a:lnTo>
                    <a:pt x="6890" y="833"/>
                  </a:lnTo>
                  <a:lnTo>
                    <a:pt x="6966" y="756"/>
                  </a:lnTo>
                  <a:lnTo>
                    <a:pt x="6890" y="676"/>
                  </a:lnTo>
                  <a:lnTo>
                    <a:pt x="6890" y="583"/>
                  </a:lnTo>
                  <a:lnTo>
                    <a:pt x="6966" y="664"/>
                  </a:lnTo>
                  <a:lnTo>
                    <a:pt x="7047" y="583"/>
                  </a:lnTo>
                  <a:lnTo>
                    <a:pt x="7047" y="676"/>
                  </a:lnTo>
                  <a:lnTo>
                    <a:pt x="6966" y="756"/>
                  </a:lnTo>
                  <a:lnTo>
                    <a:pt x="7047" y="833"/>
                  </a:lnTo>
                  <a:lnTo>
                    <a:pt x="7047" y="925"/>
                  </a:lnTo>
                  <a:close/>
                  <a:moveTo>
                    <a:pt x="6502" y="676"/>
                  </a:moveTo>
                  <a:lnTo>
                    <a:pt x="6422" y="756"/>
                  </a:lnTo>
                  <a:lnTo>
                    <a:pt x="6502" y="833"/>
                  </a:lnTo>
                  <a:lnTo>
                    <a:pt x="6502" y="925"/>
                  </a:lnTo>
                  <a:lnTo>
                    <a:pt x="6422" y="845"/>
                  </a:lnTo>
                  <a:lnTo>
                    <a:pt x="6345" y="925"/>
                  </a:lnTo>
                  <a:lnTo>
                    <a:pt x="6345" y="833"/>
                  </a:lnTo>
                  <a:lnTo>
                    <a:pt x="6422" y="756"/>
                  </a:lnTo>
                  <a:lnTo>
                    <a:pt x="6345" y="676"/>
                  </a:lnTo>
                  <a:lnTo>
                    <a:pt x="6345" y="583"/>
                  </a:lnTo>
                  <a:lnTo>
                    <a:pt x="6422" y="664"/>
                  </a:lnTo>
                  <a:lnTo>
                    <a:pt x="6502" y="583"/>
                  </a:lnTo>
                  <a:lnTo>
                    <a:pt x="6502" y="676"/>
                  </a:lnTo>
                  <a:close/>
                  <a:moveTo>
                    <a:pt x="5957" y="676"/>
                  </a:moveTo>
                  <a:lnTo>
                    <a:pt x="5877" y="756"/>
                  </a:lnTo>
                  <a:lnTo>
                    <a:pt x="5957" y="833"/>
                  </a:lnTo>
                  <a:lnTo>
                    <a:pt x="5957" y="925"/>
                  </a:lnTo>
                  <a:lnTo>
                    <a:pt x="5877" y="845"/>
                  </a:lnTo>
                  <a:lnTo>
                    <a:pt x="5800" y="925"/>
                  </a:lnTo>
                  <a:lnTo>
                    <a:pt x="5800" y="833"/>
                  </a:lnTo>
                  <a:lnTo>
                    <a:pt x="5877" y="756"/>
                  </a:lnTo>
                  <a:lnTo>
                    <a:pt x="5800" y="676"/>
                  </a:lnTo>
                  <a:lnTo>
                    <a:pt x="5800" y="583"/>
                  </a:lnTo>
                  <a:lnTo>
                    <a:pt x="5877" y="664"/>
                  </a:lnTo>
                  <a:lnTo>
                    <a:pt x="5957" y="583"/>
                  </a:lnTo>
                  <a:lnTo>
                    <a:pt x="5957" y="676"/>
                  </a:lnTo>
                  <a:close/>
                  <a:moveTo>
                    <a:pt x="5413" y="676"/>
                  </a:moveTo>
                  <a:lnTo>
                    <a:pt x="5332" y="756"/>
                  </a:lnTo>
                  <a:lnTo>
                    <a:pt x="5413" y="833"/>
                  </a:lnTo>
                  <a:lnTo>
                    <a:pt x="5413" y="925"/>
                  </a:lnTo>
                  <a:lnTo>
                    <a:pt x="5332" y="845"/>
                  </a:lnTo>
                  <a:lnTo>
                    <a:pt x="5255" y="925"/>
                  </a:lnTo>
                  <a:lnTo>
                    <a:pt x="5255" y="833"/>
                  </a:lnTo>
                  <a:lnTo>
                    <a:pt x="5332" y="756"/>
                  </a:lnTo>
                  <a:lnTo>
                    <a:pt x="5255" y="676"/>
                  </a:lnTo>
                  <a:lnTo>
                    <a:pt x="5255" y="583"/>
                  </a:lnTo>
                  <a:lnTo>
                    <a:pt x="5332" y="664"/>
                  </a:lnTo>
                  <a:lnTo>
                    <a:pt x="5413" y="583"/>
                  </a:lnTo>
                  <a:lnTo>
                    <a:pt x="5413" y="676"/>
                  </a:lnTo>
                  <a:close/>
                  <a:moveTo>
                    <a:pt x="4868" y="676"/>
                  </a:moveTo>
                  <a:lnTo>
                    <a:pt x="4787" y="756"/>
                  </a:lnTo>
                  <a:lnTo>
                    <a:pt x="4868" y="833"/>
                  </a:lnTo>
                  <a:lnTo>
                    <a:pt x="4868" y="925"/>
                  </a:lnTo>
                  <a:lnTo>
                    <a:pt x="4787" y="845"/>
                  </a:lnTo>
                  <a:lnTo>
                    <a:pt x="4711" y="925"/>
                  </a:lnTo>
                  <a:lnTo>
                    <a:pt x="4711" y="833"/>
                  </a:lnTo>
                  <a:lnTo>
                    <a:pt x="4787" y="756"/>
                  </a:lnTo>
                  <a:lnTo>
                    <a:pt x="4711" y="676"/>
                  </a:lnTo>
                  <a:lnTo>
                    <a:pt x="4711" y="583"/>
                  </a:lnTo>
                  <a:lnTo>
                    <a:pt x="4787" y="664"/>
                  </a:lnTo>
                  <a:lnTo>
                    <a:pt x="4868" y="583"/>
                  </a:lnTo>
                  <a:lnTo>
                    <a:pt x="4868" y="676"/>
                  </a:lnTo>
                  <a:close/>
                  <a:moveTo>
                    <a:pt x="4323" y="676"/>
                  </a:moveTo>
                  <a:lnTo>
                    <a:pt x="4246" y="756"/>
                  </a:lnTo>
                  <a:lnTo>
                    <a:pt x="4323" y="833"/>
                  </a:lnTo>
                  <a:lnTo>
                    <a:pt x="4323" y="925"/>
                  </a:lnTo>
                  <a:lnTo>
                    <a:pt x="4246" y="845"/>
                  </a:lnTo>
                  <a:lnTo>
                    <a:pt x="4166" y="925"/>
                  </a:lnTo>
                  <a:lnTo>
                    <a:pt x="4166" y="833"/>
                  </a:lnTo>
                  <a:lnTo>
                    <a:pt x="4246" y="756"/>
                  </a:lnTo>
                  <a:lnTo>
                    <a:pt x="4166" y="676"/>
                  </a:lnTo>
                  <a:lnTo>
                    <a:pt x="4166" y="583"/>
                  </a:lnTo>
                  <a:lnTo>
                    <a:pt x="4246" y="664"/>
                  </a:lnTo>
                  <a:lnTo>
                    <a:pt x="4323" y="583"/>
                  </a:lnTo>
                  <a:lnTo>
                    <a:pt x="4323" y="676"/>
                  </a:lnTo>
                  <a:close/>
                  <a:moveTo>
                    <a:pt x="3778" y="676"/>
                  </a:moveTo>
                  <a:lnTo>
                    <a:pt x="3702" y="756"/>
                  </a:lnTo>
                  <a:lnTo>
                    <a:pt x="3778" y="833"/>
                  </a:lnTo>
                  <a:lnTo>
                    <a:pt x="3778" y="925"/>
                  </a:lnTo>
                  <a:lnTo>
                    <a:pt x="3702" y="845"/>
                  </a:lnTo>
                  <a:lnTo>
                    <a:pt x="3621" y="925"/>
                  </a:lnTo>
                  <a:lnTo>
                    <a:pt x="3621" y="833"/>
                  </a:lnTo>
                  <a:lnTo>
                    <a:pt x="3702" y="756"/>
                  </a:lnTo>
                  <a:lnTo>
                    <a:pt x="3621" y="676"/>
                  </a:lnTo>
                  <a:lnTo>
                    <a:pt x="3621" y="583"/>
                  </a:lnTo>
                  <a:lnTo>
                    <a:pt x="3702" y="664"/>
                  </a:lnTo>
                  <a:lnTo>
                    <a:pt x="3778" y="583"/>
                  </a:lnTo>
                  <a:lnTo>
                    <a:pt x="3778" y="676"/>
                  </a:lnTo>
                  <a:close/>
                  <a:moveTo>
                    <a:pt x="3234" y="676"/>
                  </a:moveTo>
                  <a:lnTo>
                    <a:pt x="3157" y="756"/>
                  </a:lnTo>
                  <a:lnTo>
                    <a:pt x="3234" y="833"/>
                  </a:lnTo>
                  <a:lnTo>
                    <a:pt x="3234" y="925"/>
                  </a:lnTo>
                  <a:lnTo>
                    <a:pt x="3157" y="845"/>
                  </a:lnTo>
                  <a:lnTo>
                    <a:pt x="3076" y="925"/>
                  </a:lnTo>
                  <a:lnTo>
                    <a:pt x="3076" y="833"/>
                  </a:lnTo>
                  <a:lnTo>
                    <a:pt x="3157" y="756"/>
                  </a:lnTo>
                  <a:lnTo>
                    <a:pt x="3076" y="676"/>
                  </a:lnTo>
                  <a:lnTo>
                    <a:pt x="3076" y="583"/>
                  </a:lnTo>
                  <a:lnTo>
                    <a:pt x="3157" y="664"/>
                  </a:lnTo>
                  <a:lnTo>
                    <a:pt x="3234" y="583"/>
                  </a:lnTo>
                  <a:lnTo>
                    <a:pt x="3234" y="676"/>
                  </a:lnTo>
                  <a:close/>
                  <a:moveTo>
                    <a:pt x="2689" y="676"/>
                  </a:moveTo>
                  <a:lnTo>
                    <a:pt x="2612" y="756"/>
                  </a:lnTo>
                  <a:lnTo>
                    <a:pt x="2689" y="833"/>
                  </a:lnTo>
                  <a:lnTo>
                    <a:pt x="2689" y="925"/>
                  </a:lnTo>
                  <a:lnTo>
                    <a:pt x="2612" y="845"/>
                  </a:lnTo>
                  <a:lnTo>
                    <a:pt x="2532" y="925"/>
                  </a:lnTo>
                  <a:lnTo>
                    <a:pt x="2532" y="833"/>
                  </a:lnTo>
                  <a:lnTo>
                    <a:pt x="2612" y="756"/>
                  </a:lnTo>
                  <a:lnTo>
                    <a:pt x="2532" y="676"/>
                  </a:lnTo>
                  <a:lnTo>
                    <a:pt x="2532" y="583"/>
                  </a:lnTo>
                  <a:lnTo>
                    <a:pt x="2612" y="664"/>
                  </a:lnTo>
                  <a:lnTo>
                    <a:pt x="2689" y="583"/>
                  </a:lnTo>
                  <a:lnTo>
                    <a:pt x="2689" y="676"/>
                  </a:lnTo>
                  <a:close/>
                  <a:moveTo>
                    <a:pt x="2144" y="676"/>
                  </a:moveTo>
                  <a:lnTo>
                    <a:pt x="2068" y="756"/>
                  </a:lnTo>
                  <a:lnTo>
                    <a:pt x="2144" y="833"/>
                  </a:lnTo>
                  <a:lnTo>
                    <a:pt x="2144" y="925"/>
                  </a:lnTo>
                  <a:lnTo>
                    <a:pt x="2068" y="845"/>
                  </a:lnTo>
                  <a:lnTo>
                    <a:pt x="1987" y="925"/>
                  </a:lnTo>
                  <a:lnTo>
                    <a:pt x="1987" y="833"/>
                  </a:lnTo>
                  <a:lnTo>
                    <a:pt x="2068" y="756"/>
                  </a:lnTo>
                  <a:lnTo>
                    <a:pt x="1987" y="676"/>
                  </a:lnTo>
                  <a:lnTo>
                    <a:pt x="1987" y="583"/>
                  </a:lnTo>
                  <a:lnTo>
                    <a:pt x="2068" y="664"/>
                  </a:lnTo>
                  <a:lnTo>
                    <a:pt x="2144" y="583"/>
                  </a:lnTo>
                  <a:lnTo>
                    <a:pt x="2144" y="676"/>
                  </a:lnTo>
                  <a:close/>
                  <a:moveTo>
                    <a:pt x="1603" y="676"/>
                  </a:moveTo>
                  <a:lnTo>
                    <a:pt x="1523" y="756"/>
                  </a:lnTo>
                  <a:lnTo>
                    <a:pt x="1603" y="833"/>
                  </a:lnTo>
                  <a:lnTo>
                    <a:pt x="1603" y="925"/>
                  </a:lnTo>
                  <a:lnTo>
                    <a:pt x="1523" y="845"/>
                  </a:lnTo>
                  <a:lnTo>
                    <a:pt x="1442" y="925"/>
                  </a:lnTo>
                  <a:lnTo>
                    <a:pt x="1442" y="833"/>
                  </a:lnTo>
                  <a:lnTo>
                    <a:pt x="1523" y="756"/>
                  </a:lnTo>
                  <a:lnTo>
                    <a:pt x="1442" y="676"/>
                  </a:lnTo>
                  <a:lnTo>
                    <a:pt x="1442" y="583"/>
                  </a:lnTo>
                  <a:lnTo>
                    <a:pt x="1523" y="664"/>
                  </a:lnTo>
                  <a:lnTo>
                    <a:pt x="1603" y="583"/>
                  </a:lnTo>
                  <a:lnTo>
                    <a:pt x="1603" y="676"/>
                  </a:lnTo>
                  <a:close/>
                  <a:moveTo>
                    <a:pt x="1059" y="676"/>
                  </a:moveTo>
                  <a:lnTo>
                    <a:pt x="978" y="756"/>
                  </a:lnTo>
                  <a:lnTo>
                    <a:pt x="1059" y="833"/>
                  </a:lnTo>
                  <a:lnTo>
                    <a:pt x="1059" y="925"/>
                  </a:lnTo>
                  <a:lnTo>
                    <a:pt x="978" y="845"/>
                  </a:lnTo>
                  <a:lnTo>
                    <a:pt x="898" y="925"/>
                  </a:lnTo>
                  <a:lnTo>
                    <a:pt x="898" y="833"/>
                  </a:lnTo>
                  <a:lnTo>
                    <a:pt x="978" y="756"/>
                  </a:lnTo>
                  <a:lnTo>
                    <a:pt x="898" y="676"/>
                  </a:lnTo>
                  <a:lnTo>
                    <a:pt x="898" y="583"/>
                  </a:lnTo>
                  <a:lnTo>
                    <a:pt x="978" y="664"/>
                  </a:lnTo>
                  <a:lnTo>
                    <a:pt x="1059" y="583"/>
                  </a:lnTo>
                  <a:lnTo>
                    <a:pt x="1059" y="676"/>
                  </a:lnTo>
                  <a:close/>
                  <a:moveTo>
                    <a:pt x="242" y="1290"/>
                  </a:moveTo>
                  <a:lnTo>
                    <a:pt x="161" y="1209"/>
                  </a:lnTo>
                  <a:lnTo>
                    <a:pt x="81" y="1290"/>
                  </a:lnTo>
                  <a:lnTo>
                    <a:pt x="81" y="1198"/>
                  </a:lnTo>
                  <a:lnTo>
                    <a:pt x="161" y="1117"/>
                  </a:lnTo>
                  <a:lnTo>
                    <a:pt x="81" y="1040"/>
                  </a:lnTo>
                  <a:lnTo>
                    <a:pt x="81" y="948"/>
                  </a:lnTo>
                  <a:lnTo>
                    <a:pt x="161" y="1029"/>
                  </a:lnTo>
                  <a:lnTo>
                    <a:pt x="242" y="948"/>
                  </a:lnTo>
                  <a:lnTo>
                    <a:pt x="242" y="1040"/>
                  </a:lnTo>
                  <a:lnTo>
                    <a:pt x="161" y="1117"/>
                  </a:lnTo>
                  <a:lnTo>
                    <a:pt x="242" y="1198"/>
                  </a:lnTo>
                  <a:lnTo>
                    <a:pt x="242" y="1290"/>
                  </a:lnTo>
                  <a:close/>
                  <a:moveTo>
                    <a:pt x="261" y="1290"/>
                  </a:moveTo>
                  <a:lnTo>
                    <a:pt x="261" y="1190"/>
                  </a:lnTo>
                  <a:lnTo>
                    <a:pt x="192" y="1117"/>
                  </a:lnTo>
                  <a:lnTo>
                    <a:pt x="261" y="1048"/>
                  </a:lnTo>
                  <a:lnTo>
                    <a:pt x="261" y="948"/>
                  </a:lnTo>
                  <a:lnTo>
                    <a:pt x="353" y="948"/>
                  </a:lnTo>
                  <a:lnTo>
                    <a:pt x="353" y="948"/>
                  </a:lnTo>
                  <a:lnTo>
                    <a:pt x="361" y="948"/>
                  </a:lnTo>
                  <a:lnTo>
                    <a:pt x="433" y="875"/>
                  </a:lnTo>
                  <a:lnTo>
                    <a:pt x="503" y="948"/>
                  </a:lnTo>
                  <a:lnTo>
                    <a:pt x="514" y="948"/>
                  </a:lnTo>
                  <a:lnTo>
                    <a:pt x="514" y="948"/>
                  </a:lnTo>
                  <a:lnTo>
                    <a:pt x="602" y="948"/>
                  </a:lnTo>
                  <a:lnTo>
                    <a:pt x="602" y="1048"/>
                  </a:lnTo>
                  <a:lnTo>
                    <a:pt x="675" y="1117"/>
                  </a:lnTo>
                  <a:lnTo>
                    <a:pt x="602" y="1190"/>
                  </a:lnTo>
                  <a:lnTo>
                    <a:pt x="602" y="1290"/>
                  </a:lnTo>
                  <a:lnTo>
                    <a:pt x="503" y="1290"/>
                  </a:lnTo>
                  <a:lnTo>
                    <a:pt x="433" y="1359"/>
                  </a:lnTo>
                  <a:lnTo>
                    <a:pt x="361" y="1290"/>
                  </a:lnTo>
                  <a:lnTo>
                    <a:pt x="261" y="1290"/>
                  </a:lnTo>
                  <a:close/>
                  <a:moveTo>
                    <a:pt x="353" y="1563"/>
                  </a:moveTo>
                  <a:lnTo>
                    <a:pt x="433" y="1482"/>
                  </a:lnTo>
                  <a:lnTo>
                    <a:pt x="353" y="1401"/>
                  </a:lnTo>
                  <a:lnTo>
                    <a:pt x="353" y="1313"/>
                  </a:lnTo>
                  <a:lnTo>
                    <a:pt x="433" y="1390"/>
                  </a:lnTo>
                  <a:lnTo>
                    <a:pt x="514" y="1313"/>
                  </a:lnTo>
                  <a:lnTo>
                    <a:pt x="514" y="1401"/>
                  </a:lnTo>
                  <a:lnTo>
                    <a:pt x="433" y="1482"/>
                  </a:lnTo>
                  <a:lnTo>
                    <a:pt x="514" y="1563"/>
                  </a:lnTo>
                  <a:lnTo>
                    <a:pt x="514" y="1655"/>
                  </a:lnTo>
                  <a:lnTo>
                    <a:pt x="433" y="1574"/>
                  </a:lnTo>
                  <a:lnTo>
                    <a:pt x="353" y="1655"/>
                  </a:lnTo>
                  <a:lnTo>
                    <a:pt x="353" y="1563"/>
                  </a:lnTo>
                  <a:close/>
                  <a:moveTo>
                    <a:pt x="242" y="2016"/>
                  </a:moveTo>
                  <a:lnTo>
                    <a:pt x="161" y="1939"/>
                  </a:lnTo>
                  <a:lnTo>
                    <a:pt x="81" y="2016"/>
                  </a:lnTo>
                  <a:lnTo>
                    <a:pt x="81" y="1927"/>
                  </a:lnTo>
                  <a:lnTo>
                    <a:pt x="161" y="1847"/>
                  </a:lnTo>
                  <a:lnTo>
                    <a:pt x="81" y="1766"/>
                  </a:lnTo>
                  <a:lnTo>
                    <a:pt x="81" y="1674"/>
                  </a:lnTo>
                  <a:lnTo>
                    <a:pt x="161" y="1755"/>
                  </a:lnTo>
                  <a:lnTo>
                    <a:pt x="242" y="1674"/>
                  </a:lnTo>
                  <a:lnTo>
                    <a:pt x="242" y="1766"/>
                  </a:lnTo>
                  <a:lnTo>
                    <a:pt x="161" y="1847"/>
                  </a:lnTo>
                  <a:lnTo>
                    <a:pt x="242" y="1927"/>
                  </a:lnTo>
                  <a:lnTo>
                    <a:pt x="242" y="2016"/>
                  </a:lnTo>
                  <a:close/>
                  <a:moveTo>
                    <a:pt x="261" y="2016"/>
                  </a:moveTo>
                  <a:lnTo>
                    <a:pt x="261" y="1916"/>
                  </a:lnTo>
                  <a:lnTo>
                    <a:pt x="192" y="1847"/>
                  </a:lnTo>
                  <a:lnTo>
                    <a:pt x="261" y="1774"/>
                  </a:lnTo>
                  <a:lnTo>
                    <a:pt x="261" y="1674"/>
                  </a:lnTo>
                  <a:lnTo>
                    <a:pt x="353" y="1674"/>
                  </a:lnTo>
                  <a:lnTo>
                    <a:pt x="353" y="1674"/>
                  </a:lnTo>
                  <a:lnTo>
                    <a:pt x="361" y="1674"/>
                  </a:lnTo>
                  <a:lnTo>
                    <a:pt x="433" y="1605"/>
                  </a:lnTo>
                  <a:lnTo>
                    <a:pt x="503" y="1674"/>
                  </a:lnTo>
                  <a:lnTo>
                    <a:pt x="514" y="1674"/>
                  </a:lnTo>
                  <a:lnTo>
                    <a:pt x="514" y="1674"/>
                  </a:lnTo>
                  <a:lnTo>
                    <a:pt x="602" y="1674"/>
                  </a:lnTo>
                  <a:lnTo>
                    <a:pt x="602" y="1774"/>
                  </a:lnTo>
                  <a:lnTo>
                    <a:pt x="675" y="1847"/>
                  </a:lnTo>
                  <a:lnTo>
                    <a:pt x="602" y="1916"/>
                  </a:lnTo>
                  <a:lnTo>
                    <a:pt x="602" y="2016"/>
                  </a:lnTo>
                  <a:lnTo>
                    <a:pt x="503" y="2016"/>
                  </a:lnTo>
                  <a:lnTo>
                    <a:pt x="433" y="2089"/>
                  </a:lnTo>
                  <a:lnTo>
                    <a:pt x="361" y="2016"/>
                  </a:lnTo>
                  <a:lnTo>
                    <a:pt x="261" y="2016"/>
                  </a:lnTo>
                  <a:close/>
                  <a:moveTo>
                    <a:pt x="353" y="2288"/>
                  </a:moveTo>
                  <a:lnTo>
                    <a:pt x="433" y="2212"/>
                  </a:lnTo>
                  <a:lnTo>
                    <a:pt x="353" y="2131"/>
                  </a:lnTo>
                  <a:lnTo>
                    <a:pt x="353" y="2039"/>
                  </a:lnTo>
                  <a:lnTo>
                    <a:pt x="433" y="2119"/>
                  </a:lnTo>
                  <a:lnTo>
                    <a:pt x="514" y="2039"/>
                  </a:lnTo>
                  <a:lnTo>
                    <a:pt x="514" y="2131"/>
                  </a:lnTo>
                  <a:lnTo>
                    <a:pt x="433" y="2212"/>
                  </a:lnTo>
                  <a:lnTo>
                    <a:pt x="514" y="2288"/>
                  </a:lnTo>
                  <a:lnTo>
                    <a:pt x="514" y="2380"/>
                  </a:lnTo>
                  <a:lnTo>
                    <a:pt x="433" y="2300"/>
                  </a:lnTo>
                  <a:lnTo>
                    <a:pt x="353" y="2380"/>
                  </a:lnTo>
                  <a:lnTo>
                    <a:pt x="353" y="2288"/>
                  </a:lnTo>
                  <a:close/>
                  <a:moveTo>
                    <a:pt x="242" y="2745"/>
                  </a:moveTo>
                  <a:lnTo>
                    <a:pt x="161" y="2665"/>
                  </a:lnTo>
                  <a:lnTo>
                    <a:pt x="81" y="2745"/>
                  </a:lnTo>
                  <a:lnTo>
                    <a:pt x="81" y="2653"/>
                  </a:lnTo>
                  <a:lnTo>
                    <a:pt x="161" y="2572"/>
                  </a:lnTo>
                  <a:lnTo>
                    <a:pt x="81" y="2492"/>
                  </a:lnTo>
                  <a:lnTo>
                    <a:pt x="81" y="2404"/>
                  </a:lnTo>
                  <a:lnTo>
                    <a:pt x="161" y="2484"/>
                  </a:lnTo>
                  <a:lnTo>
                    <a:pt x="242" y="2404"/>
                  </a:lnTo>
                  <a:lnTo>
                    <a:pt x="242" y="2492"/>
                  </a:lnTo>
                  <a:lnTo>
                    <a:pt x="161" y="2572"/>
                  </a:lnTo>
                  <a:lnTo>
                    <a:pt x="242" y="2653"/>
                  </a:lnTo>
                  <a:lnTo>
                    <a:pt x="242" y="2745"/>
                  </a:lnTo>
                  <a:close/>
                  <a:moveTo>
                    <a:pt x="261" y="2745"/>
                  </a:moveTo>
                  <a:lnTo>
                    <a:pt x="261" y="2645"/>
                  </a:lnTo>
                  <a:lnTo>
                    <a:pt x="192" y="2572"/>
                  </a:lnTo>
                  <a:lnTo>
                    <a:pt x="261" y="2503"/>
                  </a:lnTo>
                  <a:lnTo>
                    <a:pt x="261" y="2404"/>
                  </a:lnTo>
                  <a:lnTo>
                    <a:pt x="353" y="2404"/>
                  </a:lnTo>
                  <a:lnTo>
                    <a:pt x="353" y="2404"/>
                  </a:lnTo>
                  <a:lnTo>
                    <a:pt x="361" y="2404"/>
                  </a:lnTo>
                  <a:lnTo>
                    <a:pt x="433" y="2331"/>
                  </a:lnTo>
                  <a:lnTo>
                    <a:pt x="503" y="2404"/>
                  </a:lnTo>
                  <a:lnTo>
                    <a:pt x="514" y="2404"/>
                  </a:lnTo>
                  <a:lnTo>
                    <a:pt x="514" y="2404"/>
                  </a:lnTo>
                  <a:lnTo>
                    <a:pt x="602" y="2404"/>
                  </a:lnTo>
                  <a:lnTo>
                    <a:pt x="602" y="2503"/>
                  </a:lnTo>
                  <a:lnTo>
                    <a:pt x="675" y="2572"/>
                  </a:lnTo>
                  <a:lnTo>
                    <a:pt x="602" y="2645"/>
                  </a:lnTo>
                  <a:lnTo>
                    <a:pt x="602" y="2745"/>
                  </a:lnTo>
                  <a:lnTo>
                    <a:pt x="503" y="2745"/>
                  </a:lnTo>
                  <a:lnTo>
                    <a:pt x="433" y="2814"/>
                  </a:lnTo>
                  <a:lnTo>
                    <a:pt x="361" y="2745"/>
                  </a:lnTo>
                  <a:lnTo>
                    <a:pt x="261" y="2745"/>
                  </a:lnTo>
                  <a:close/>
                  <a:moveTo>
                    <a:pt x="353" y="3018"/>
                  </a:moveTo>
                  <a:lnTo>
                    <a:pt x="433" y="2937"/>
                  </a:lnTo>
                  <a:lnTo>
                    <a:pt x="353" y="2857"/>
                  </a:lnTo>
                  <a:lnTo>
                    <a:pt x="353" y="2764"/>
                  </a:lnTo>
                  <a:lnTo>
                    <a:pt x="433" y="2845"/>
                  </a:lnTo>
                  <a:lnTo>
                    <a:pt x="514" y="2764"/>
                  </a:lnTo>
                  <a:lnTo>
                    <a:pt x="514" y="2857"/>
                  </a:lnTo>
                  <a:lnTo>
                    <a:pt x="433" y="2937"/>
                  </a:lnTo>
                  <a:lnTo>
                    <a:pt x="514" y="3018"/>
                  </a:lnTo>
                  <a:lnTo>
                    <a:pt x="514" y="3110"/>
                  </a:lnTo>
                  <a:lnTo>
                    <a:pt x="433" y="3029"/>
                  </a:lnTo>
                  <a:lnTo>
                    <a:pt x="353" y="3110"/>
                  </a:lnTo>
                  <a:lnTo>
                    <a:pt x="353" y="3018"/>
                  </a:lnTo>
                  <a:close/>
                  <a:moveTo>
                    <a:pt x="242" y="3471"/>
                  </a:moveTo>
                  <a:lnTo>
                    <a:pt x="161" y="3390"/>
                  </a:lnTo>
                  <a:lnTo>
                    <a:pt x="81" y="3471"/>
                  </a:lnTo>
                  <a:lnTo>
                    <a:pt x="81" y="3383"/>
                  </a:lnTo>
                  <a:lnTo>
                    <a:pt x="161" y="3302"/>
                  </a:lnTo>
                  <a:lnTo>
                    <a:pt x="81" y="3221"/>
                  </a:lnTo>
                  <a:lnTo>
                    <a:pt x="81" y="3129"/>
                  </a:lnTo>
                  <a:lnTo>
                    <a:pt x="161" y="3210"/>
                  </a:lnTo>
                  <a:lnTo>
                    <a:pt x="242" y="3129"/>
                  </a:lnTo>
                  <a:lnTo>
                    <a:pt x="242" y="3221"/>
                  </a:lnTo>
                  <a:lnTo>
                    <a:pt x="161" y="3302"/>
                  </a:lnTo>
                  <a:lnTo>
                    <a:pt x="242" y="3383"/>
                  </a:lnTo>
                  <a:lnTo>
                    <a:pt x="242" y="3471"/>
                  </a:lnTo>
                  <a:close/>
                  <a:moveTo>
                    <a:pt x="261" y="3471"/>
                  </a:moveTo>
                  <a:lnTo>
                    <a:pt x="261" y="3371"/>
                  </a:lnTo>
                  <a:lnTo>
                    <a:pt x="192" y="3302"/>
                  </a:lnTo>
                  <a:lnTo>
                    <a:pt x="261" y="3229"/>
                  </a:lnTo>
                  <a:lnTo>
                    <a:pt x="261" y="3129"/>
                  </a:lnTo>
                  <a:lnTo>
                    <a:pt x="353" y="3129"/>
                  </a:lnTo>
                  <a:lnTo>
                    <a:pt x="353" y="3129"/>
                  </a:lnTo>
                  <a:lnTo>
                    <a:pt x="361" y="3129"/>
                  </a:lnTo>
                  <a:lnTo>
                    <a:pt x="433" y="3060"/>
                  </a:lnTo>
                  <a:lnTo>
                    <a:pt x="503" y="3129"/>
                  </a:lnTo>
                  <a:lnTo>
                    <a:pt x="514" y="3129"/>
                  </a:lnTo>
                  <a:lnTo>
                    <a:pt x="514" y="3129"/>
                  </a:lnTo>
                  <a:lnTo>
                    <a:pt x="602" y="3129"/>
                  </a:lnTo>
                  <a:lnTo>
                    <a:pt x="602" y="3229"/>
                  </a:lnTo>
                  <a:lnTo>
                    <a:pt x="675" y="3302"/>
                  </a:lnTo>
                  <a:lnTo>
                    <a:pt x="602" y="3371"/>
                  </a:lnTo>
                  <a:lnTo>
                    <a:pt x="602" y="3471"/>
                  </a:lnTo>
                  <a:lnTo>
                    <a:pt x="503" y="3471"/>
                  </a:lnTo>
                  <a:lnTo>
                    <a:pt x="433" y="3544"/>
                  </a:lnTo>
                  <a:lnTo>
                    <a:pt x="361" y="3471"/>
                  </a:lnTo>
                  <a:lnTo>
                    <a:pt x="261" y="3471"/>
                  </a:lnTo>
                  <a:close/>
                  <a:moveTo>
                    <a:pt x="353" y="3744"/>
                  </a:moveTo>
                  <a:lnTo>
                    <a:pt x="433" y="3663"/>
                  </a:lnTo>
                  <a:lnTo>
                    <a:pt x="353" y="3586"/>
                  </a:lnTo>
                  <a:lnTo>
                    <a:pt x="353" y="3494"/>
                  </a:lnTo>
                  <a:lnTo>
                    <a:pt x="433" y="3575"/>
                  </a:lnTo>
                  <a:lnTo>
                    <a:pt x="514" y="3494"/>
                  </a:lnTo>
                  <a:lnTo>
                    <a:pt x="514" y="3586"/>
                  </a:lnTo>
                  <a:lnTo>
                    <a:pt x="433" y="3663"/>
                  </a:lnTo>
                  <a:lnTo>
                    <a:pt x="514" y="3744"/>
                  </a:lnTo>
                  <a:lnTo>
                    <a:pt x="514" y="3836"/>
                  </a:lnTo>
                  <a:lnTo>
                    <a:pt x="433" y="3755"/>
                  </a:lnTo>
                  <a:lnTo>
                    <a:pt x="353" y="3836"/>
                  </a:lnTo>
                  <a:lnTo>
                    <a:pt x="353" y="3744"/>
                  </a:lnTo>
                  <a:close/>
                  <a:moveTo>
                    <a:pt x="242" y="4201"/>
                  </a:moveTo>
                  <a:lnTo>
                    <a:pt x="161" y="4120"/>
                  </a:lnTo>
                  <a:lnTo>
                    <a:pt x="81" y="4201"/>
                  </a:lnTo>
                  <a:lnTo>
                    <a:pt x="81" y="4108"/>
                  </a:lnTo>
                  <a:lnTo>
                    <a:pt x="161" y="4028"/>
                  </a:lnTo>
                  <a:lnTo>
                    <a:pt x="81" y="3947"/>
                  </a:lnTo>
                  <a:lnTo>
                    <a:pt x="81" y="3859"/>
                  </a:lnTo>
                  <a:lnTo>
                    <a:pt x="161" y="3936"/>
                  </a:lnTo>
                  <a:lnTo>
                    <a:pt x="242" y="3859"/>
                  </a:lnTo>
                  <a:lnTo>
                    <a:pt x="242" y="3947"/>
                  </a:lnTo>
                  <a:lnTo>
                    <a:pt x="161" y="4028"/>
                  </a:lnTo>
                  <a:lnTo>
                    <a:pt x="242" y="4108"/>
                  </a:lnTo>
                  <a:lnTo>
                    <a:pt x="242" y="4201"/>
                  </a:lnTo>
                  <a:close/>
                  <a:moveTo>
                    <a:pt x="602" y="4201"/>
                  </a:moveTo>
                  <a:lnTo>
                    <a:pt x="503" y="4201"/>
                  </a:lnTo>
                  <a:lnTo>
                    <a:pt x="433" y="4270"/>
                  </a:lnTo>
                  <a:lnTo>
                    <a:pt x="361" y="4201"/>
                  </a:lnTo>
                  <a:lnTo>
                    <a:pt x="261" y="4201"/>
                  </a:lnTo>
                  <a:lnTo>
                    <a:pt x="261" y="4101"/>
                  </a:lnTo>
                  <a:lnTo>
                    <a:pt x="192" y="4028"/>
                  </a:lnTo>
                  <a:lnTo>
                    <a:pt x="261" y="3959"/>
                  </a:lnTo>
                  <a:lnTo>
                    <a:pt x="261" y="3859"/>
                  </a:lnTo>
                  <a:lnTo>
                    <a:pt x="353" y="3859"/>
                  </a:lnTo>
                  <a:lnTo>
                    <a:pt x="353" y="3859"/>
                  </a:lnTo>
                  <a:lnTo>
                    <a:pt x="361" y="3859"/>
                  </a:lnTo>
                  <a:lnTo>
                    <a:pt x="433" y="3786"/>
                  </a:lnTo>
                  <a:lnTo>
                    <a:pt x="503" y="3859"/>
                  </a:lnTo>
                  <a:lnTo>
                    <a:pt x="514" y="3859"/>
                  </a:lnTo>
                  <a:lnTo>
                    <a:pt x="514" y="3859"/>
                  </a:lnTo>
                  <a:lnTo>
                    <a:pt x="602" y="3859"/>
                  </a:lnTo>
                  <a:lnTo>
                    <a:pt x="602" y="3959"/>
                  </a:lnTo>
                  <a:lnTo>
                    <a:pt x="675" y="4028"/>
                  </a:lnTo>
                  <a:lnTo>
                    <a:pt x="602" y="4101"/>
                  </a:lnTo>
                  <a:lnTo>
                    <a:pt x="602" y="4201"/>
                  </a:lnTo>
                  <a:close/>
                  <a:moveTo>
                    <a:pt x="786" y="4201"/>
                  </a:moveTo>
                  <a:lnTo>
                    <a:pt x="706" y="4120"/>
                  </a:lnTo>
                  <a:lnTo>
                    <a:pt x="625" y="4201"/>
                  </a:lnTo>
                  <a:lnTo>
                    <a:pt x="625" y="4108"/>
                  </a:lnTo>
                  <a:lnTo>
                    <a:pt x="706" y="4028"/>
                  </a:lnTo>
                  <a:lnTo>
                    <a:pt x="625" y="3947"/>
                  </a:lnTo>
                  <a:lnTo>
                    <a:pt x="625" y="3859"/>
                  </a:lnTo>
                  <a:lnTo>
                    <a:pt x="706" y="3936"/>
                  </a:lnTo>
                  <a:lnTo>
                    <a:pt x="786" y="3859"/>
                  </a:lnTo>
                  <a:lnTo>
                    <a:pt x="786" y="3947"/>
                  </a:lnTo>
                  <a:lnTo>
                    <a:pt x="706" y="4028"/>
                  </a:lnTo>
                  <a:lnTo>
                    <a:pt x="786" y="4108"/>
                  </a:lnTo>
                  <a:lnTo>
                    <a:pt x="786" y="4201"/>
                  </a:lnTo>
                  <a:close/>
                  <a:moveTo>
                    <a:pt x="1147" y="4201"/>
                  </a:moveTo>
                  <a:lnTo>
                    <a:pt x="1047" y="4201"/>
                  </a:lnTo>
                  <a:lnTo>
                    <a:pt x="978" y="4270"/>
                  </a:lnTo>
                  <a:lnTo>
                    <a:pt x="905" y="4201"/>
                  </a:lnTo>
                  <a:lnTo>
                    <a:pt x="806" y="4201"/>
                  </a:lnTo>
                  <a:lnTo>
                    <a:pt x="806" y="4101"/>
                  </a:lnTo>
                  <a:lnTo>
                    <a:pt x="737" y="4028"/>
                  </a:lnTo>
                  <a:lnTo>
                    <a:pt x="806" y="3959"/>
                  </a:lnTo>
                  <a:lnTo>
                    <a:pt x="806" y="3859"/>
                  </a:lnTo>
                  <a:lnTo>
                    <a:pt x="898" y="3859"/>
                  </a:lnTo>
                  <a:lnTo>
                    <a:pt x="898" y="3859"/>
                  </a:lnTo>
                  <a:lnTo>
                    <a:pt x="905" y="3859"/>
                  </a:lnTo>
                  <a:lnTo>
                    <a:pt x="978" y="3786"/>
                  </a:lnTo>
                  <a:lnTo>
                    <a:pt x="1047" y="3859"/>
                  </a:lnTo>
                  <a:lnTo>
                    <a:pt x="1059" y="3859"/>
                  </a:lnTo>
                  <a:lnTo>
                    <a:pt x="1059" y="3859"/>
                  </a:lnTo>
                  <a:lnTo>
                    <a:pt x="1147" y="3859"/>
                  </a:lnTo>
                  <a:lnTo>
                    <a:pt x="1147" y="3959"/>
                  </a:lnTo>
                  <a:lnTo>
                    <a:pt x="1220" y="4028"/>
                  </a:lnTo>
                  <a:lnTo>
                    <a:pt x="1147" y="4101"/>
                  </a:lnTo>
                  <a:lnTo>
                    <a:pt x="1147" y="4201"/>
                  </a:lnTo>
                  <a:close/>
                  <a:moveTo>
                    <a:pt x="1331" y="4201"/>
                  </a:moveTo>
                  <a:lnTo>
                    <a:pt x="1251" y="4120"/>
                  </a:lnTo>
                  <a:lnTo>
                    <a:pt x="1170" y="4201"/>
                  </a:lnTo>
                  <a:lnTo>
                    <a:pt x="1170" y="4108"/>
                  </a:lnTo>
                  <a:lnTo>
                    <a:pt x="1251" y="4028"/>
                  </a:lnTo>
                  <a:lnTo>
                    <a:pt x="1170" y="3947"/>
                  </a:lnTo>
                  <a:lnTo>
                    <a:pt x="1170" y="3859"/>
                  </a:lnTo>
                  <a:lnTo>
                    <a:pt x="1251" y="3936"/>
                  </a:lnTo>
                  <a:lnTo>
                    <a:pt x="1331" y="3859"/>
                  </a:lnTo>
                  <a:lnTo>
                    <a:pt x="1331" y="3947"/>
                  </a:lnTo>
                  <a:lnTo>
                    <a:pt x="1251" y="4028"/>
                  </a:lnTo>
                  <a:lnTo>
                    <a:pt x="1331" y="4108"/>
                  </a:lnTo>
                  <a:lnTo>
                    <a:pt x="1331" y="4201"/>
                  </a:lnTo>
                  <a:close/>
                  <a:moveTo>
                    <a:pt x="1692" y="4201"/>
                  </a:moveTo>
                  <a:lnTo>
                    <a:pt x="1592" y="4201"/>
                  </a:lnTo>
                  <a:lnTo>
                    <a:pt x="1523" y="4270"/>
                  </a:lnTo>
                  <a:lnTo>
                    <a:pt x="1450" y="4201"/>
                  </a:lnTo>
                  <a:lnTo>
                    <a:pt x="1350" y="4201"/>
                  </a:lnTo>
                  <a:lnTo>
                    <a:pt x="1350" y="4101"/>
                  </a:lnTo>
                  <a:lnTo>
                    <a:pt x="1281" y="4028"/>
                  </a:lnTo>
                  <a:lnTo>
                    <a:pt x="1350" y="3959"/>
                  </a:lnTo>
                  <a:lnTo>
                    <a:pt x="1350" y="3859"/>
                  </a:lnTo>
                  <a:lnTo>
                    <a:pt x="1442" y="3859"/>
                  </a:lnTo>
                  <a:lnTo>
                    <a:pt x="1442" y="3859"/>
                  </a:lnTo>
                  <a:lnTo>
                    <a:pt x="1450" y="3859"/>
                  </a:lnTo>
                  <a:lnTo>
                    <a:pt x="1523" y="3786"/>
                  </a:lnTo>
                  <a:lnTo>
                    <a:pt x="1592" y="3859"/>
                  </a:lnTo>
                  <a:lnTo>
                    <a:pt x="1603" y="3859"/>
                  </a:lnTo>
                  <a:lnTo>
                    <a:pt x="1603" y="3859"/>
                  </a:lnTo>
                  <a:lnTo>
                    <a:pt x="1692" y="3859"/>
                  </a:lnTo>
                  <a:lnTo>
                    <a:pt x="1692" y="3959"/>
                  </a:lnTo>
                  <a:lnTo>
                    <a:pt x="1765" y="4028"/>
                  </a:lnTo>
                  <a:lnTo>
                    <a:pt x="1692" y="4101"/>
                  </a:lnTo>
                  <a:lnTo>
                    <a:pt x="1692" y="4201"/>
                  </a:lnTo>
                  <a:close/>
                  <a:moveTo>
                    <a:pt x="1872" y="4201"/>
                  </a:moveTo>
                  <a:lnTo>
                    <a:pt x="1795" y="4120"/>
                  </a:lnTo>
                  <a:lnTo>
                    <a:pt x="1715" y="4201"/>
                  </a:lnTo>
                  <a:lnTo>
                    <a:pt x="1715" y="4108"/>
                  </a:lnTo>
                  <a:lnTo>
                    <a:pt x="1795" y="4028"/>
                  </a:lnTo>
                  <a:lnTo>
                    <a:pt x="1715" y="3947"/>
                  </a:lnTo>
                  <a:lnTo>
                    <a:pt x="1715" y="3859"/>
                  </a:lnTo>
                  <a:lnTo>
                    <a:pt x="1795" y="3936"/>
                  </a:lnTo>
                  <a:lnTo>
                    <a:pt x="1872" y="3859"/>
                  </a:lnTo>
                  <a:lnTo>
                    <a:pt x="1872" y="3947"/>
                  </a:lnTo>
                  <a:lnTo>
                    <a:pt x="1795" y="4028"/>
                  </a:lnTo>
                  <a:lnTo>
                    <a:pt x="1872" y="4108"/>
                  </a:lnTo>
                  <a:lnTo>
                    <a:pt x="1872" y="4201"/>
                  </a:lnTo>
                  <a:close/>
                  <a:moveTo>
                    <a:pt x="2236" y="4201"/>
                  </a:moveTo>
                  <a:lnTo>
                    <a:pt x="2137" y="4201"/>
                  </a:lnTo>
                  <a:lnTo>
                    <a:pt x="2068" y="4270"/>
                  </a:lnTo>
                  <a:lnTo>
                    <a:pt x="1995" y="4201"/>
                  </a:lnTo>
                  <a:lnTo>
                    <a:pt x="1895" y="4201"/>
                  </a:lnTo>
                  <a:lnTo>
                    <a:pt x="1895" y="4101"/>
                  </a:lnTo>
                  <a:lnTo>
                    <a:pt x="1826" y="4028"/>
                  </a:lnTo>
                  <a:lnTo>
                    <a:pt x="1895" y="3959"/>
                  </a:lnTo>
                  <a:lnTo>
                    <a:pt x="1895" y="3859"/>
                  </a:lnTo>
                  <a:lnTo>
                    <a:pt x="1987" y="3859"/>
                  </a:lnTo>
                  <a:lnTo>
                    <a:pt x="1987" y="3859"/>
                  </a:lnTo>
                  <a:lnTo>
                    <a:pt x="1995" y="3859"/>
                  </a:lnTo>
                  <a:lnTo>
                    <a:pt x="2068" y="3786"/>
                  </a:lnTo>
                  <a:lnTo>
                    <a:pt x="2137" y="3859"/>
                  </a:lnTo>
                  <a:lnTo>
                    <a:pt x="2144" y="3859"/>
                  </a:lnTo>
                  <a:lnTo>
                    <a:pt x="2144" y="3859"/>
                  </a:lnTo>
                  <a:lnTo>
                    <a:pt x="2236" y="3859"/>
                  </a:lnTo>
                  <a:lnTo>
                    <a:pt x="2236" y="3959"/>
                  </a:lnTo>
                  <a:lnTo>
                    <a:pt x="2309" y="4028"/>
                  </a:lnTo>
                  <a:lnTo>
                    <a:pt x="2236" y="4101"/>
                  </a:lnTo>
                  <a:lnTo>
                    <a:pt x="2236" y="4201"/>
                  </a:lnTo>
                  <a:close/>
                  <a:moveTo>
                    <a:pt x="2417" y="4201"/>
                  </a:moveTo>
                  <a:lnTo>
                    <a:pt x="2340" y="4120"/>
                  </a:lnTo>
                  <a:lnTo>
                    <a:pt x="2259" y="4201"/>
                  </a:lnTo>
                  <a:lnTo>
                    <a:pt x="2259" y="4108"/>
                  </a:lnTo>
                  <a:lnTo>
                    <a:pt x="2340" y="4028"/>
                  </a:lnTo>
                  <a:lnTo>
                    <a:pt x="2259" y="3947"/>
                  </a:lnTo>
                  <a:lnTo>
                    <a:pt x="2259" y="3859"/>
                  </a:lnTo>
                  <a:lnTo>
                    <a:pt x="2340" y="3936"/>
                  </a:lnTo>
                  <a:lnTo>
                    <a:pt x="2417" y="3859"/>
                  </a:lnTo>
                  <a:lnTo>
                    <a:pt x="2417" y="3947"/>
                  </a:lnTo>
                  <a:lnTo>
                    <a:pt x="2340" y="4028"/>
                  </a:lnTo>
                  <a:lnTo>
                    <a:pt x="2417" y="4108"/>
                  </a:lnTo>
                  <a:lnTo>
                    <a:pt x="2417" y="4201"/>
                  </a:lnTo>
                  <a:close/>
                  <a:moveTo>
                    <a:pt x="2781" y="4201"/>
                  </a:moveTo>
                  <a:lnTo>
                    <a:pt x="2681" y="4201"/>
                  </a:lnTo>
                  <a:lnTo>
                    <a:pt x="2612" y="4270"/>
                  </a:lnTo>
                  <a:lnTo>
                    <a:pt x="2539" y="4201"/>
                  </a:lnTo>
                  <a:lnTo>
                    <a:pt x="2440" y="4201"/>
                  </a:lnTo>
                  <a:lnTo>
                    <a:pt x="2440" y="4101"/>
                  </a:lnTo>
                  <a:lnTo>
                    <a:pt x="2371" y="4028"/>
                  </a:lnTo>
                  <a:lnTo>
                    <a:pt x="2440" y="3959"/>
                  </a:lnTo>
                  <a:lnTo>
                    <a:pt x="2440" y="3859"/>
                  </a:lnTo>
                  <a:lnTo>
                    <a:pt x="2532" y="3859"/>
                  </a:lnTo>
                  <a:lnTo>
                    <a:pt x="2532" y="3859"/>
                  </a:lnTo>
                  <a:lnTo>
                    <a:pt x="2539" y="3859"/>
                  </a:lnTo>
                  <a:lnTo>
                    <a:pt x="2612" y="3786"/>
                  </a:lnTo>
                  <a:lnTo>
                    <a:pt x="2681" y="3859"/>
                  </a:lnTo>
                  <a:lnTo>
                    <a:pt x="2689" y="3859"/>
                  </a:lnTo>
                  <a:lnTo>
                    <a:pt x="2689" y="3859"/>
                  </a:lnTo>
                  <a:lnTo>
                    <a:pt x="2781" y="3859"/>
                  </a:lnTo>
                  <a:lnTo>
                    <a:pt x="2781" y="3959"/>
                  </a:lnTo>
                  <a:lnTo>
                    <a:pt x="2854" y="4028"/>
                  </a:lnTo>
                  <a:lnTo>
                    <a:pt x="2781" y="4101"/>
                  </a:lnTo>
                  <a:lnTo>
                    <a:pt x="2781" y="4201"/>
                  </a:lnTo>
                  <a:close/>
                  <a:moveTo>
                    <a:pt x="2961" y="4201"/>
                  </a:moveTo>
                  <a:lnTo>
                    <a:pt x="2885" y="4120"/>
                  </a:lnTo>
                  <a:lnTo>
                    <a:pt x="2804" y="4201"/>
                  </a:lnTo>
                  <a:lnTo>
                    <a:pt x="2804" y="4108"/>
                  </a:lnTo>
                  <a:lnTo>
                    <a:pt x="2885" y="4028"/>
                  </a:lnTo>
                  <a:lnTo>
                    <a:pt x="2804" y="3947"/>
                  </a:lnTo>
                  <a:lnTo>
                    <a:pt x="2804" y="3859"/>
                  </a:lnTo>
                  <a:lnTo>
                    <a:pt x="2885" y="3936"/>
                  </a:lnTo>
                  <a:lnTo>
                    <a:pt x="2961" y="3859"/>
                  </a:lnTo>
                  <a:lnTo>
                    <a:pt x="2961" y="3947"/>
                  </a:lnTo>
                  <a:lnTo>
                    <a:pt x="2885" y="4028"/>
                  </a:lnTo>
                  <a:lnTo>
                    <a:pt x="2961" y="4108"/>
                  </a:lnTo>
                  <a:lnTo>
                    <a:pt x="2961" y="4201"/>
                  </a:lnTo>
                  <a:close/>
                  <a:moveTo>
                    <a:pt x="3326" y="4201"/>
                  </a:moveTo>
                  <a:lnTo>
                    <a:pt x="3226" y="4201"/>
                  </a:lnTo>
                  <a:lnTo>
                    <a:pt x="3157" y="4270"/>
                  </a:lnTo>
                  <a:lnTo>
                    <a:pt x="3084" y="4201"/>
                  </a:lnTo>
                  <a:lnTo>
                    <a:pt x="2984" y="4201"/>
                  </a:lnTo>
                  <a:lnTo>
                    <a:pt x="2984" y="4101"/>
                  </a:lnTo>
                  <a:lnTo>
                    <a:pt x="2915" y="4028"/>
                  </a:lnTo>
                  <a:lnTo>
                    <a:pt x="2984" y="3959"/>
                  </a:lnTo>
                  <a:lnTo>
                    <a:pt x="2984" y="3859"/>
                  </a:lnTo>
                  <a:lnTo>
                    <a:pt x="3076" y="3859"/>
                  </a:lnTo>
                  <a:lnTo>
                    <a:pt x="3076" y="3859"/>
                  </a:lnTo>
                  <a:lnTo>
                    <a:pt x="3084" y="3859"/>
                  </a:lnTo>
                  <a:lnTo>
                    <a:pt x="3157" y="3786"/>
                  </a:lnTo>
                  <a:lnTo>
                    <a:pt x="3226" y="3859"/>
                  </a:lnTo>
                  <a:lnTo>
                    <a:pt x="3234" y="3859"/>
                  </a:lnTo>
                  <a:lnTo>
                    <a:pt x="3234" y="3859"/>
                  </a:lnTo>
                  <a:lnTo>
                    <a:pt x="3326" y="3859"/>
                  </a:lnTo>
                  <a:lnTo>
                    <a:pt x="3326" y="3959"/>
                  </a:lnTo>
                  <a:lnTo>
                    <a:pt x="3399" y="4028"/>
                  </a:lnTo>
                  <a:lnTo>
                    <a:pt x="3326" y="4101"/>
                  </a:lnTo>
                  <a:lnTo>
                    <a:pt x="3326" y="4201"/>
                  </a:lnTo>
                  <a:close/>
                  <a:moveTo>
                    <a:pt x="3506" y="4201"/>
                  </a:moveTo>
                  <a:lnTo>
                    <a:pt x="3429" y="4120"/>
                  </a:lnTo>
                  <a:lnTo>
                    <a:pt x="3349" y="4201"/>
                  </a:lnTo>
                  <a:lnTo>
                    <a:pt x="3349" y="4108"/>
                  </a:lnTo>
                  <a:lnTo>
                    <a:pt x="3429" y="4028"/>
                  </a:lnTo>
                  <a:lnTo>
                    <a:pt x="3349" y="3947"/>
                  </a:lnTo>
                  <a:lnTo>
                    <a:pt x="3349" y="3859"/>
                  </a:lnTo>
                  <a:lnTo>
                    <a:pt x="3429" y="3936"/>
                  </a:lnTo>
                  <a:lnTo>
                    <a:pt x="3506" y="3859"/>
                  </a:lnTo>
                  <a:lnTo>
                    <a:pt x="3506" y="3947"/>
                  </a:lnTo>
                  <a:lnTo>
                    <a:pt x="3429" y="4028"/>
                  </a:lnTo>
                  <a:lnTo>
                    <a:pt x="3506" y="4108"/>
                  </a:lnTo>
                  <a:lnTo>
                    <a:pt x="3506" y="4201"/>
                  </a:lnTo>
                  <a:close/>
                  <a:moveTo>
                    <a:pt x="3871" y="4201"/>
                  </a:moveTo>
                  <a:lnTo>
                    <a:pt x="3771" y="4201"/>
                  </a:lnTo>
                  <a:lnTo>
                    <a:pt x="3702" y="4270"/>
                  </a:lnTo>
                  <a:lnTo>
                    <a:pt x="3629" y="4201"/>
                  </a:lnTo>
                  <a:lnTo>
                    <a:pt x="3529" y="4201"/>
                  </a:lnTo>
                  <a:lnTo>
                    <a:pt x="3529" y="4101"/>
                  </a:lnTo>
                  <a:lnTo>
                    <a:pt x="3460" y="4028"/>
                  </a:lnTo>
                  <a:lnTo>
                    <a:pt x="3529" y="3959"/>
                  </a:lnTo>
                  <a:lnTo>
                    <a:pt x="3529" y="3859"/>
                  </a:lnTo>
                  <a:lnTo>
                    <a:pt x="3621" y="3859"/>
                  </a:lnTo>
                  <a:lnTo>
                    <a:pt x="3621" y="3859"/>
                  </a:lnTo>
                  <a:lnTo>
                    <a:pt x="3629" y="3859"/>
                  </a:lnTo>
                  <a:lnTo>
                    <a:pt x="3702" y="3786"/>
                  </a:lnTo>
                  <a:lnTo>
                    <a:pt x="3771" y="3859"/>
                  </a:lnTo>
                  <a:lnTo>
                    <a:pt x="3778" y="3859"/>
                  </a:lnTo>
                  <a:lnTo>
                    <a:pt x="3778" y="3859"/>
                  </a:lnTo>
                  <a:lnTo>
                    <a:pt x="3871" y="3859"/>
                  </a:lnTo>
                  <a:lnTo>
                    <a:pt x="3871" y="3959"/>
                  </a:lnTo>
                  <a:lnTo>
                    <a:pt x="3943" y="4028"/>
                  </a:lnTo>
                  <a:lnTo>
                    <a:pt x="3871" y="4101"/>
                  </a:lnTo>
                  <a:lnTo>
                    <a:pt x="3871" y="4201"/>
                  </a:lnTo>
                  <a:close/>
                  <a:moveTo>
                    <a:pt x="4051" y="4201"/>
                  </a:moveTo>
                  <a:lnTo>
                    <a:pt x="3974" y="4120"/>
                  </a:lnTo>
                  <a:lnTo>
                    <a:pt x="3894" y="4201"/>
                  </a:lnTo>
                  <a:lnTo>
                    <a:pt x="3894" y="4108"/>
                  </a:lnTo>
                  <a:lnTo>
                    <a:pt x="3974" y="4028"/>
                  </a:lnTo>
                  <a:lnTo>
                    <a:pt x="3894" y="3947"/>
                  </a:lnTo>
                  <a:lnTo>
                    <a:pt x="3894" y="3859"/>
                  </a:lnTo>
                  <a:lnTo>
                    <a:pt x="3974" y="3936"/>
                  </a:lnTo>
                  <a:lnTo>
                    <a:pt x="4051" y="3859"/>
                  </a:lnTo>
                  <a:lnTo>
                    <a:pt x="4051" y="3947"/>
                  </a:lnTo>
                  <a:lnTo>
                    <a:pt x="3974" y="4028"/>
                  </a:lnTo>
                  <a:lnTo>
                    <a:pt x="4051" y="4108"/>
                  </a:lnTo>
                  <a:lnTo>
                    <a:pt x="4051" y="4201"/>
                  </a:lnTo>
                  <a:close/>
                  <a:moveTo>
                    <a:pt x="4415" y="4201"/>
                  </a:moveTo>
                  <a:lnTo>
                    <a:pt x="4316" y="4201"/>
                  </a:lnTo>
                  <a:lnTo>
                    <a:pt x="4246" y="4270"/>
                  </a:lnTo>
                  <a:lnTo>
                    <a:pt x="4174" y="4201"/>
                  </a:lnTo>
                  <a:lnTo>
                    <a:pt x="4074" y="4201"/>
                  </a:lnTo>
                  <a:lnTo>
                    <a:pt x="4074" y="4101"/>
                  </a:lnTo>
                  <a:lnTo>
                    <a:pt x="4005" y="4028"/>
                  </a:lnTo>
                  <a:lnTo>
                    <a:pt x="4074" y="3959"/>
                  </a:lnTo>
                  <a:lnTo>
                    <a:pt x="4074" y="3859"/>
                  </a:lnTo>
                  <a:lnTo>
                    <a:pt x="4166" y="3859"/>
                  </a:lnTo>
                  <a:lnTo>
                    <a:pt x="4166" y="3859"/>
                  </a:lnTo>
                  <a:lnTo>
                    <a:pt x="4174" y="3859"/>
                  </a:lnTo>
                  <a:lnTo>
                    <a:pt x="4246" y="3786"/>
                  </a:lnTo>
                  <a:lnTo>
                    <a:pt x="4316" y="3859"/>
                  </a:lnTo>
                  <a:lnTo>
                    <a:pt x="4323" y="3859"/>
                  </a:lnTo>
                  <a:lnTo>
                    <a:pt x="4323" y="3859"/>
                  </a:lnTo>
                  <a:lnTo>
                    <a:pt x="4415" y="3859"/>
                  </a:lnTo>
                  <a:lnTo>
                    <a:pt x="4415" y="3959"/>
                  </a:lnTo>
                  <a:lnTo>
                    <a:pt x="4488" y="4028"/>
                  </a:lnTo>
                  <a:lnTo>
                    <a:pt x="4415" y="4101"/>
                  </a:lnTo>
                  <a:lnTo>
                    <a:pt x="4415" y="4201"/>
                  </a:lnTo>
                  <a:close/>
                  <a:moveTo>
                    <a:pt x="4596" y="4201"/>
                  </a:moveTo>
                  <a:lnTo>
                    <a:pt x="4519" y="4120"/>
                  </a:lnTo>
                  <a:lnTo>
                    <a:pt x="4438" y="4201"/>
                  </a:lnTo>
                  <a:lnTo>
                    <a:pt x="4438" y="4108"/>
                  </a:lnTo>
                  <a:lnTo>
                    <a:pt x="4519" y="4028"/>
                  </a:lnTo>
                  <a:lnTo>
                    <a:pt x="4438" y="3947"/>
                  </a:lnTo>
                  <a:lnTo>
                    <a:pt x="4438" y="3859"/>
                  </a:lnTo>
                  <a:lnTo>
                    <a:pt x="4519" y="3936"/>
                  </a:lnTo>
                  <a:lnTo>
                    <a:pt x="4596" y="3859"/>
                  </a:lnTo>
                  <a:lnTo>
                    <a:pt x="4596" y="3947"/>
                  </a:lnTo>
                  <a:lnTo>
                    <a:pt x="4519" y="4028"/>
                  </a:lnTo>
                  <a:lnTo>
                    <a:pt x="4596" y="4108"/>
                  </a:lnTo>
                  <a:lnTo>
                    <a:pt x="4596" y="4201"/>
                  </a:lnTo>
                  <a:close/>
                  <a:moveTo>
                    <a:pt x="4960" y="4201"/>
                  </a:moveTo>
                  <a:lnTo>
                    <a:pt x="4860" y="4201"/>
                  </a:lnTo>
                  <a:lnTo>
                    <a:pt x="4787" y="4270"/>
                  </a:lnTo>
                  <a:lnTo>
                    <a:pt x="4718" y="4201"/>
                  </a:lnTo>
                  <a:lnTo>
                    <a:pt x="4619" y="4201"/>
                  </a:lnTo>
                  <a:lnTo>
                    <a:pt x="4619" y="4101"/>
                  </a:lnTo>
                  <a:lnTo>
                    <a:pt x="4550" y="4028"/>
                  </a:lnTo>
                  <a:lnTo>
                    <a:pt x="4619" y="3959"/>
                  </a:lnTo>
                  <a:lnTo>
                    <a:pt x="4619" y="3859"/>
                  </a:lnTo>
                  <a:lnTo>
                    <a:pt x="4711" y="3859"/>
                  </a:lnTo>
                  <a:lnTo>
                    <a:pt x="4711" y="3859"/>
                  </a:lnTo>
                  <a:lnTo>
                    <a:pt x="4718" y="3859"/>
                  </a:lnTo>
                  <a:lnTo>
                    <a:pt x="4787" y="3786"/>
                  </a:lnTo>
                  <a:lnTo>
                    <a:pt x="4860" y="3859"/>
                  </a:lnTo>
                  <a:lnTo>
                    <a:pt x="4868" y="3859"/>
                  </a:lnTo>
                  <a:lnTo>
                    <a:pt x="4868" y="3859"/>
                  </a:lnTo>
                  <a:lnTo>
                    <a:pt x="4960" y="3859"/>
                  </a:lnTo>
                  <a:lnTo>
                    <a:pt x="4960" y="3959"/>
                  </a:lnTo>
                  <a:lnTo>
                    <a:pt x="5029" y="4028"/>
                  </a:lnTo>
                  <a:lnTo>
                    <a:pt x="4960" y="4101"/>
                  </a:lnTo>
                  <a:lnTo>
                    <a:pt x="4960" y="4201"/>
                  </a:lnTo>
                  <a:close/>
                  <a:moveTo>
                    <a:pt x="5140" y="4201"/>
                  </a:moveTo>
                  <a:lnTo>
                    <a:pt x="5060" y="4120"/>
                  </a:lnTo>
                  <a:lnTo>
                    <a:pt x="4983" y="4201"/>
                  </a:lnTo>
                  <a:lnTo>
                    <a:pt x="4983" y="4108"/>
                  </a:lnTo>
                  <a:lnTo>
                    <a:pt x="5060" y="4028"/>
                  </a:lnTo>
                  <a:lnTo>
                    <a:pt x="4983" y="3947"/>
                  </a:lnTo>
                  <a:lnTo>
                    <a:pt x="4983" y="3859"/>
                  </a:lnTo>
                  <a:lnTo>
                    <a:pt x="5060" y="3936"/>
                  </a:lnTo>
                  <a:lnTo>
                    <a:pt x="5140" y="3859"/>
                  </a:lnTo>
                  <a:lnTo>
                    <a:pt x="5140" y="3947"/>
                  </a:lnTo>
                  <a:lnTo>
                    <a:pt x="5060" y="4028"/>
                  </a:lnTo>
                  <a:lnTo>
                    <a:pt x="5140" y="4108"/>
                  </a:lnTo>
                  <a:lnTo>
                    <a:pt x="5140" y="4201"/>
                  </a:lnTo>
                  <a:close/>
                  <a:moveTo>
                    <a:pt x="5505" y="4201"/>
                  </a:moveTo>
                  <a:lnTo>
                    <a:pt x="5405" y="4201"/>
                  </a:lnTo>
                  <a:lnTo>
                    <a:pt x="5332" y="4270"/>
                  </a:lnTo>
                  <a:lnTo>
                    <a:pt x="5263" y="4201"/>
                  </a:lnTo>
                  <a:lnTo>
                    <a:pt x="5163" y="4201"/>
                  </a:lnTo>
                  <a:lnTo>
                    <a:pt x="5163" y="4101"/>
                  </a:lnTo>
                  <a:lnTo>
                    <a:pt x="5090" y="4028"/>
                  </a:lnTo>
                  <a:lnTo>
                    <a:pt x="5163" y="3959"/>
                  </a:lnTo>
                  <a:lnTo>
                    <a:pt x="5163" y="3859"/>
                  </a:lnTo>
                  <a:lnTo>
                    <a:pt x="5255" y="3859"/>
                  </a:lnTo>
                  <a:lnTo>
                    <a:pt x="5255" y="3859"/>
                  </a:lnTo>
                  <a:lnTo>
                    <a:pt x="5263" y="3859"/>
                  </a:lnTo>
                  <a:lnTo>
                    <a:pt x="5332" y="3786"/>
                  </a:lnTo>
                  <a:lnTo>
                    <a:pt x="5405" y="3859"/>
                  </a:lnTo>
                  <a:lnTo>
                    <a:pt x="5413" y="3859"/>
                  </a:lnTo>
                  <a:lnTo>
                    <a:pt x="5413" y="3859"/>
                  </a:lnTo>
                  <a:lnTo>
                    <a:pt x="5505" y="3859"/>
                  </a:lnTo>
                  <a:lnTo>
                    <a:pt x="5505" y="3959"/>
                  </a:lnTo>
                  <a:lnTo>
                    <a:pt x="5574" y="4028"/>
                  </a:lnTo>
                  <a:lnTo>
                    <a:pt x="5505" y="4101"/>
                  </a:lnTo>
                  <a:lnTo>
                    <a:pt x="5505" y="4201"/>
                  </a:lnTo>
                  <a:close/>
                  <a:moveTo>
                    <a:pt x="5685" y="4201"/>
                  </a:moveTo>
                  <a:lnTo>
                    <a:pt x="5604" y="4120"/>
                  </a:lnTo>
                  <a:lnTo>
                    <a:pt x="5528" y="4201"/>
                  </a:lnTo>
                  <a:lnTo>
                    <a:pt x="5528" y="4108"/>
                  </a:lnTo>
                  <a:lnTo>
                    <a:pt x="5604" y="4028"/>
                  </a:lnTo>
                  <a:lnTo>
                    <a:pt x="5528" y="3947"/>
                  </a:lnTo>
                  <a:lnTo>
                    <a:pt x="5528" y="3859"/>
                  </a:lnTo>
                  <a:lnTo>
                    <a:pt x="5604" y="3936"/>
                  </a:lnTo>
                  <a:lnTo>
                    <a:pt x="5685" y="3859"/>
                  </a:lnTo>
                  <a:lnTo>
                    <a:pt x="5685" y="3947"/>
                  </a:lnTo>
                  <a:lnTo>
                    <a:pt x="5604" y="4028"/>
                  </a:lnTo>
                  <a:lnTo>
                    <a:pt x="5685" y="4108"/>
                  </a:lnTo>
                  <a:lnTo>
                    <a:pt x="5685" y="4201"/>
                  </a:lnTo>
                  <a:close/>
                  <a:moveTo>
                    <a:pt x="6049" y="4201"/>
                  </a:moveTo>
                  <a:lnTo>
                    <a:pt x="5950" y="4201"/>
                  </a:lnTo>
                  <a:lnTo>
                    <a:pt x="5877" y="4270"/>
                  </a:lnTo>
                  <a:lnTo>
                    <a:pt x="5808" y="4201"/>
                  </a:lnTo>
                  <a:lnTo>
                    <a:pt x="5708" y="4201"/>
                  </a:lnTo>
                  <a:lnTo>
                    <a:pt x="5708" y="4101"/>
                  </a:lnTo>
                  <a:lnTo>
                    <a:pt x="5635" y="4028"/>
                  </a:lnTo>
                  <a:lnTo>
                    <a:pt x="5708" y="3959"/>
                  </a:lnTo>
                  <a:lnTo>
                    <a:pt x="5708" y="3859"/>
                  </a:lnTo>
                  <a:lnTo>
                    <a:pt x="5800" y="3859"/>
                  </a:lnTo>
                  <a:lnTo>
                    <a:pt x="5800" y="3859"/>
                  </a:lnTo>
                  <a:lnTo>
                    <a:pt x="5808" y="3859"/>
                  </a:lnTo>
                  <a:lnTo>
                    <a:pt x="5877" y="3786"/>
                  </a:lnTo>
                  <a:lnTo>
                    <a:pt x="5950" y="3859"/>
                  </a:lnTo>
                  <a:lnTo>
                    <a:pt x="5957" y="3859"/>
                  </a:lnTo>
                  <a:lnTo>
                    <a:pt x="5957" y="3859"/>
                  </a:lnTo>
                  <a:lnTo>
                    <a:pt x="6049" y="3859"/>
                  </a:lnTo>
                  <a:lnTo>
                    <a:pt x="6049" y="3959"/>
                  </a:lnTo>
                  <a:lnTo>
                    <a:pt x="6118" y="4028"/>
                  </a:lnTo>
                  <a:lnTo>
                    <a:pt x="6049" y="4101"/>
                  </a:lnTo>
                  <a:lnTo>
                    <a:pt x="6049" y="4201"/>
                  </a:lnTo>
                  <a:close/>
                  <a:moveTo>
                    <a:pt x="6230" y="4201"/>
                  </a:moveTo>
                  <a:lnTo>
                    <a:pt x="6149" y="4120"/>
                  </a:lnTo>
                  <a:lnTo>
                    <a:pt x="6072" y="4201"/>
                  </a:lnTo>
                  <a:lnTo>
                    <a:pt x="6072" y="4108"/>
                  </a:lnTo>
                  <a:lnTo>
                    <a:pt x="6149" y="4028"/>
                  </a:lnTo>
                  <a:lnTo>
                    <a:pt x="6072" y="3947"/>
                  </a:lnTo>
                  <a:lnTo>
                    <a:pt x="6072" y="3859"/>
                  </a:lnTo>
                  <a:lnTo>
                    <a:pt x="6149" y="3936"/>
                  </a:lnTo>
                  <a:lnTo>
                    <a:pt x="6230" y="3859"/>
                  </a:lnTo>
                  <a:lnTo>
                    <a:pt x="6230" y="3947"/>
                  </a:lnTo>
                  <a:lnTo>
                    <a:pt x="6149" y="4028"/>
                  </a:lnTo>
                  <a:lnTo>
                    <a:pt x="6230" y="4108"/>
                  </a:lnTo>
                  <a:lnTo>
                    <a:pt x="6230" y="4201"/>
                  </a:lnTo>
                  <a:close/>
                  <a:moveTo>
                    <a:pt x="6594" y="4201"/>
                  </a:moveTo>
                  <a:lnTo>
                    <a:pt x="6494" y="4201"/>
                  </a:lnTo>
                  <a:lnTo>
                    <a:pt x="6422" y="4270"/>
                  </a:lnTo>
                  <a:lnTo>
                    <a:pt x="6352" y="4201"/>
                  </a:lnTo>
                  <a:lnTo>
                    <a:pt x="6253" y="4201"/>
                  </a:lnTo>
                  <a:lnTo>
                    <a:pt x="6253" y="4101"/>
                  </a:lnTo>
                  <a:lnTo>
                    <a:pt x="6180" y="4028"/>
                  </a:lnTo>
                  <a:lnTo>
                    <a:pt x="6253" y="3959"/>
                  </a:lnTo>
                  <a:lnTo>
                    <a:pt x="6253" y="3859"/>
                  </a:lnTo>
                  <a:lnTo>
                    <a:pt x="6345" y="3859"/>
                  </a:lnTo>
                  <a:lnTo>
                    <a:pt x="6345" y="3859"/>
                  </a:lnTo>
                  <a:lnTo>
                    <a:pt x="6352" y="3859"/>
                  </a:lnTo>
                  <a:lnTo>
                    <a:pt x="6422" y="3786"/>
                  </a:lnTo>
                  <a:lnTo>
                    <a:pt x="6494" y="3859"/>
                  </a:lnTo>
                  <a:lnTo>
                    <a:pt x="6502" y="3859"/>
                  </a:lnTo>
                  <a:lnTo>
                    <a:pt x="6502" y="3859"/>
                  </a:lnTo>
                  <a:lnTo>
                    <a:pt x="6594" y="3859"/>
                  </a:lnTo>
                  <a:lnTo>
                    <a:pt x="6594" y="3959"/>
                  </a:lnTo>
                  <a:lnTo>
                    <a:pt x="6663" y="4028"/>
                  </a:lnTo>
                  <a:lnTo>
                    <a:pt x="6594" y="4101"/>
                  </a:lnTo>
                  <a:lnTo>
                    <a:pt x="6594" y="4201"/>
                  </a:lnTo>
                  <a:close/>
                  <a:moveTo>
                    <a:pt x="6774" y="4201"/>
                  </a:moveTo>
                  <a:lnTo>
                    <a:pt x="6694" y="4120"/>
                  </a:lnTo>
                  <a:lnTo>
                    <a:pt x="6617" y="4201"/>
                  </a:lnTo>
                  <a:lnTo>
                    <a:pt x="6617" y="4108"/>
                  </a:lnTo>
                  <a:lnTo>
                    <a:pt x="6694" y="4028"/>
                  </a:lnTo>
                  <a:lnTo>
                    <a:pt x="6617" y="3947"/>
                  </a:lnTo>
                  <a:lnTo>
                    <a:pt x="6617" y="3859"/>
                  </a:lnTo>
                  <a:lnTo>
                    <a:pt x="6694" y="3936"/>
                  </a:lnTo>
                  <a:lnTo>
                    <a:pt x="6774" y="3859"/>
                  </a:lnTo>
                  <a:lnTo>
                    <a:pt x="6774" y="3947"/>
                  </a:lnTo>
                  <a:lnTo>
                    <a:pt x="6694" y="4028"/>
                  </a:lnTo>
                  <a:lnTo>
                    <a:pt x="6774" y="4108"/>
                  </a:lnTo>
                  <a:lnTo>
                    <a:pt x="6774" y="4201"/>
                  </a:lnTo>
                  <a:close/>
                  <a:moveTo>
                    <a:pt x="7139" y="4201"/>
                  </a:moveTo>
                  <a:lnTo>
                    <a:pt x="7039" y="4201"/>
                  </a:lnTo>
                  <a:lnTo>
                    <a:pt x="6966" y="4270"/>
                  </a:lnTo>
                  <a:lnTo>
                    <a:pt x="6897" y="4201"/>
                  </a:lnTo>
                  <a:lnTo>
                    <a:pt x="6797" y="4201"/>
                  </a:lnTo>
                  <a:lnTo>
                    <a:pt x="6797" y="4101"/>
                  </a:lnTo>
                  <a:lnTo>
                    <a:pt x="6725" y="4028"/>
                  </a:lnTo>
                  <a:lnTo>
                    <a:pt x="6797" y="3959"/>
                  </a:lnTo>
                  <a:lnTo>
                    <a:pt x="6797" y="3859"/>
                  </a:lnTo>
                  <a:lnTo>
                    <a:pt x="6890" y="3859"/>
                  </a:lnTo>
                  <a:lnTo>
                    <a:pt x="6890" y="3859"/>
                  </a:lnTo>
                  <a:lnTo>
                    <a:pt x="6897" y="3859"/>
                  </a:lnTo>
                  <a:lnTo>
                    <a:pt x="6966" y="3786"/>
                  </a:lnTo>
                  <a:lnTo>
                    <a:pt x="7039" y="3859"/>
                  </a:lnTo>
                  <a:lnTo>
                    <a:pt x="7047" y="3859"/>
                  </a:lnTo>
                  <a:lnTo>
                    <a:pt x="7047" y="3859"/>
                  </a:lnTo>
                  <a:lnTo>
                    <a:pt x="7139" y="3859"/>
                  </a:lnTo>
                  <a:lnTo>
                    <a:pt x="7139" y="3959"/>
                  </a:lnTo>
                  <a:lnTo>
                    <a:pt x="7208" y="4028"/>
                  </a:lnTo>
                  <a:lnTo>
                    <a:pt x="7139" y="4101"/>
                  </a:lnTo>
                  <a:lnTo>
                    <a:pt x="7139" y="4201"/>
                  </a:lnTo>
                  <a:close/>
                  <a:moveTo>
                    <a:pt x="7319" y="3947"/>
                  </a:moveTo>
                  <a:lnTo>
                    <a:pt x="7239" y="4028"/>
                  </a:lnTo>
                  <a:lnTo>
                    <a:pt x="7319" y="4108"/>
                  </a:lnTo>
                  <a:lnTo>
                    <a:pt x="7319" y="4201"/>
                  </a:lnTo>
                  <a:lnTo>
                    <a:pt x="7239" y="4120"/>
                  </a:lnTo>
                  <a:lnTo>
                    <a:pt x="7162" y="4201"/>
                  </a:lnTo>
                  <a:lnTo>
                    <a:pt x="7162" y="4108"/>
                  </a:lnTo>
                  <a:lnTo>
                    <a:pt x="7239" y="4028"/>
                  </a:lnTo>
                  <a:lnTo>
                    <a:pt x="7162" y="3947"/>
                  </a:lnTo>
                  <a:lnTo>
                    <a:pt x="7162" y="3859"/>
                  </a:lnTo>
                  <a:lnTo>
                    <a:pt x="7239" y="3936"/>
                  </a:lnTo>
                  <a:lnTo>
                    <a:pt x="7319" y="3859"/>
                  </a:lnTo>
                  <a:lnTo>
                    <a:pt x="7319" y="3947"/>
                  </a:lnTo>
                  <a:close/>
                  <a:moveTo>
                    <a:pt x="7434" y="3494"/>
                  </a:moveTo>
                  <a:lnTo>
                    <a:pt x="7511" y="3575"/>
                  </a:lnTo>
                  <a:lnTo>
                    <a:pt x="7591" y="3494"/>
                  </a:lnTo>
                  <a:lnTo>
                    <a:pt x="7591" y="3586"/>
                  </a:lnTo>
                  <a:lnTo>
                    <a:pt x="7511" y="3663"/>
                  </a:lnTo>
                  <a:lnTo>
                    <a:pt x="7591" y="3744"/>
                  </a:lnTo>
                  <a:lnTo>
                    <a:pt x="7591" y="3836"/>
                  </a:lnTo>
                  <a:lnTo>
                    <a:pt x="7511" y="3755"/>
                  </a:lnTo>
                  <a:lnTo>
                    <a:pt x="7434" y="3836"/>
                  </a:lnTo>
                  <a:lnTo>
                    <a:pt x="7434" y="3744"/>
                  </a:lnTo>
                  <a:lnTo>
                    <a:pt x="7511" y="3663"/>
                  </a:lnTo>
                  <a:lnTo>
                    <a:pt x="7434" y="3586"/>
                  </a:lnTo>
                  <a:lnTo>
                    <a:pt x="7434" y="3494"/>
                  </a:lnTo>
                  <a:close/>
                  <a:moveTo>
                    <a:pt x="7411" y="3494"/>
                  </a:moveTo>
                  <a:lnTo>
                    <a:pt x="7411" y="3594"/>
                  </a:lnTo>
                  <a:lnTo>
                    <a:pt x="7480" y="3663"/>
                  </a:lnTo>
                  <a:lnTo>
                    <a:pt x="7411" y="3736"/>
                  </a:lnTo>
                  <a:lnTo>
                    <a:pt x="7411" y="3836"/>
                  </a:lnTo>
                  <a:lnTo>
                    <a:pt x="7319" y="3836"/>
                  </a:lnTo>
                  <a:lnTo>
                    <a:pt x="7319" y="3836"/>
                  </a:lnTo>
                  <a:lnTo>
                    <a:pt x="7311" y="3836"/>
                  </a:lnTo>
                  <a:lnTo>
                    <a:pt x="7239" y="3905"/>
                  </a:lnTo>
                  <a:lnTo>
                    <a:pt x="7170" y="3836"/>
                  </a:lnTo>
                  <a:lnTo>
                    <a:pt x="7162" y="3836"/>
                  </a:lnTo>
                  <a:lnTo>
                    <a:pt x="7162" y="3836"/>
                  </a:lnTo>
                  <a:lnTo>
                    <a:pt x="7070" y="3836"/>
                  </a:lnTo>
                  <a:lnTo>
                    <a:pt x="7070" y="3736"/>
                  </a:lnTo>
                  <a:lnTo>
                    <a:pt x="6997" y="3663"/>
                  </a:lnTo>
                  <a:lnTo>
                    <a:pt x="7070" y="3594"/>
                  </a:lnTo>
                  <a:lnTo>
                    <a:pt x="7070" y="3494"/>
                  </a:lnTo>
                  <a:lnTo>
                    <a:pt x="7170" y="3494"/>
                  </a:lnTo>
                  <a:lnTo>
                    <a:pt x="7239" y="3425"/>
                  </a:lnTo>
                  <a:lnTo>
                    <a:pt x="7311" y="3494"/>
                  </a:lnTo>
                  <a:lnTo>
                    <a:pt x="7411" y="3494"/>
                  </a:lnTo>
                  <a:close/>
                  <a:moveTo>
                    <a:pt x="7319" y="3221"/>
                  </a:moveTo>
                  <a:lnTo>
                    <a:pt x="7239" y="3302"/>
                  </a:lnTo>
                  <a:lnTo>
                    <a:pt x="7319" y="3383"/>
                  </a:lnTo>
                  <a:lnTo>
                    <a:pt x="7319" y="3471"/>
                  </a:lnTo>
                  <a:lnTo>
                    <a:pt x="7239" y="3390"/>
                  </a:lnTo>
                  <a:lnTo>
                    <a:pt x="7162" y="3471"/>
                  </a:lnTo>
                  <a:lnTo>
                    <a:pt x="7162" y="3383"/>
                  </a:lnTo>
                  <a:lnTo>
                    <a:pt x="7239" y="3302"/>
                  </a:lnTo>
                  <a:lnTo>
                    <a:pt x="7162" y="3221"/>
                  </a:lnTo>
                  <a:lnTo>
                    <a:pt x="7162" y="3129"/>
                  </a:lnTo>
                  <a:lnTo>
                    <a:pt x="7239" y="3210"/>
                  </a:lnTo>
                  <a:lnTo>
                    <a:pt x="7319" y="3129"/>
                  </a:lnTo>
                  <a:lnTo>
                    <a:pt x="7319" y="3221"/>
                  </a:lnTo>
                  <a:close/>
                  <a:moveTo>
                    <a:pt x="7434" y="2764"/>
                  </a:moveTo>
                  <a:lnTo>
                    <a:pt x="7511" y="2845"/>
                  </a:lnTo>
                  <a:lnTo>
                    <a:pt x="7591" y="2764"/>
                  </a:lnTo>
                  <a:lnTo>
                    <a:pt x="7591" y="2857"/>
                  </a:lnTo>
                  <a:lnTo>
                    <a:pt x="7511" y="2937"/>
                  </a:lnTo>
                  <a:lnTo>
                    <a:pt x="7591" y="3018"/>
                  </a:lnTo>
                  <a:lnTo>
                    <a:pt x="7591" y="3110"/>
                  </a:lnTo>
                  <a:lnTo>
                    <a:pt x="7511" y="3029"/>
                  </a:lnTo>
                  <a:lnTo>
                    <a:pt x="7434" y="3110"/>
                  </a:lnTo>
                  <a:lnTo>
                    <a:pt x="7434" y="3018"/>
                  </a:lnTo>
                  <a:lnTo>
                    <a:pt x="7511" y="2937"/>
                  </a:lnTo>
                  <a:lnTo>
                    <a:pt x="7434" y="2857"/>
                  </a:lnTo>
                  <a:lnTo>
                    <a:pt x="7434" y="2764"/>
                  </a:lnTo>
                  <a:close/>
                  <a:moveTo>
                    <a:pt x="7411" y="2764"/>
                  </a:moveTo>
                  <a:lnTo>
                    <a:pt x="7411" y="2868"/>
                  </a:lnTo>
                  <a:lnTo>
                    <a:pt x="7480" y="2937"/>
                  </a:lnTo>
                  <a:lnTo>
                    <a:pt x="7411" y="3006"/>
                  </a:lnTo>
                  <a:lnTo>
                    <a:pt x="7411" y="3110"/>
                  </a:lnTo>
                  <a:lnTo>
                    <a:pt x="7319" y="3110"/>
                  </a:lnTo>
                  <a:lnTo>
                    <a:pt x="7319" y="3110"/>
                  </a:lnTo>
                  <a:lnTo>
                    <a:pt x="7311" y="3110"/>
                  </a:lnTo>
                  <a:lnTo>
                    <a:pt x="7239" y="3179"/>
                  </a:lnTo>
                  <a:lnTo>
                    <a:pt x="7170" y="3110"/>
                  </a:lnTo>
                  <a:lnTo>
                    <a:pt x="7162" y="3110"/>
                  </a:lnTo>
                  <a:lnTo>
                    <a:pt x="7162" y="3110"/>
                  </a:lnTo>
                  <a:lnTo>
                    <a:pt x="7070" y="3110"/>
                  </a:lnTo>
                  <a:lnTo>
                    <a:pt x="7070" y="3006"/>
                  </a:lnTo>
                  <a:lnTo>
                    <a:pt x="6997" y="2937"/>
                  </a:lnTo>
                  <a:lnTo>
                    <a:pt x="7070" y="2868"/>
                  </a:lnTo>
                  <a:lnTo>
                    <a:pt x="7070" y="2764"/>
                  </a:lnTo>
                  <a:lnTo>
                    <a:pt x="7170" y="2764"/>
                  </a:lnTo>
                  <a:lnTo>
                    <a:pt x="7239" y="2695"/>
                  </a:lnTo>
                  <a:lnTo>
                    <a:pt x="7311" y="2764"/>
                  </a:lnTo>
                  <a:lnTo>
                    <a:pt x="7411" y="2764"/>
                  </a:lnTo>
                  <a:close/>
                  <a:moveTo>
                    <a:pt x="7319" y="2492"/>
                  </a:moveTo>
                  <a:lnTo>
                    <a:pt x="7239" y="2572"/>
                  </a:lnTo>
                  <a:lnTo>
                    <a:pt x="7319" y="2653"/>
                  </a:lnTo>
                  <a:lnTo>
                    <a:pt x="7319" y="2745"/>
                  </a:lnTo>
                  <a:lnTo>
                    <a:pt x="7239" y="2665"/>
                  </a:lnTo>
                  <a:lnTo>
                    <a:pt x="7162" y="2745"/>
                  </a:lnTo>
                  <a:lnTo>
                    <a:pt x="7162" y="2653"/>
                  </a:lnTo>
                  <a:lnTo>
                    <a:pt x="7239" y="2572"/>
                  </a:lnTo>
                  <a:lnTo>
                    <a:pt x="7162" y="2492"/>
                  </a:lnTo>
                  <a:lnTo>
                    <a:pt x="7162" y="2404"/>
                  </a:lnTo>
                  <a:lnTo>
                    <a:pt x="7239" y="2484"/>
                  </a:lnTo>
                  <a:lnTo>
                    <a:pt x="7319" y="2404"/>
                  </a:lnTo>
                  <a:lnTo>
                    <a:pt x="7319" y="2492"/>
                  </a:lnTo>
                  <a:close/>
                  <a:moveTo>
                    <a:pt x="7434" y="2039"/>
                  </a:moveTo>
                  <a:lnTo>
                    <a:pt x="7511" y="2119"/>
                  </a:lnTo>
                  <a:lnTo>
                    <a:pt x="7591" y="2039"/>
                  </a:lnTo>
                  <a:lnTo>
                    <a:pt x="7591" y="2131"/>
                  </a:lnTo>
                  <a:lnTo>
                    <a:pt x="7511" y="2212"/>
                  </a:lnTo>
                  <a:lnTo>
                    <a:pt x="7591" y="2288"/>
                  </a:lnTo>
                  <a:lnTo>
                    <a:pt x="7591" y="2380"/>
                  </a:lnTo>
                  <a:lnTo>
                    <a:pt x="7511" y="2300"/>
                  </a:lnTo>
                  <a:lnTo>
                    <a:pt x="7434" y="2380"/>
                  </a:lnTo>
                  <a:lnTo>
                    <a:pt x="7434" y="2288"/>
                  </a:lnTo>
                  <a:lnTo>
                    <a:pt x="7511" y="2212"/>
                  </a:lnTo>
                  <a:lnTo>
                    <a:pt x="7434" y="2131"/>
                  </a:lnTo>
                  <a:lnTo>
                    <a:pt x="7434" y="2039"/>
                  </a:lnTo>
                  <a:close/>
                  <a:moveTo>
                    <a:pt x="7411" y="2039"/>
                  </a:moveTo>
                  <a:lnTo>
                    <a:pt x="7411" y="2139"/>
                  </a:lnTo>
                  <a:lnTo>
                    <a:pt x="7480" y="2212"/>
                  </a:lnTo>
                  <a:lnTo>
                    <a:pt x="7411" y="2281"/>
                  </a:lnTo>
                  <a:lnTo>
                    <a:pt x="7411" y="2380"/>
                  </a:lnTo>
                  <a:lnTo>
                    <a:pt x="7319" y="2380"/>
                  </a:lnTo>
                  <a:lnTo>
                    <a:pt x="7319" y="2380"/>
                  </a:lnTo>
                  <a:lnTo>
                    <a:pt x="7311" y="2380"/>
                  </a:lnTo>
                  <a:lnTo>
                    <a:pt x="7239" y="2453"/>
                  </a:lnTo>
                  <a:lnTo>
                    <a:pt x="7170" y="2380"/>
                  </a:lnTo>
                  <a:lnTo>
                    <a:pt x="7162" y="2380"/>
                  </a:lnTo>
                  <a:lnTo>
                    <a:pt x="7162" y="2380"/>
                  </a:lnTo>
                  <a:lnTo>
                    <a:pt x="7070" y="2380"/>
                  </a:lnTo>
                  <a:lnTo>
                    <a:pt x="7070" y="2281"/>
                  </a:lnTo>
                  <a:lnTo>
                    <a:pt x="6997" y="2212"/>
                  </a:lnTo>
                  <a:lnTo>
                    <a:pt x="7070" y="2139"/>
                  </a:lnTo>
                  <a:lnTo>
                    <a:pt x="7070" y="2039"/>
                  </a:lnTo>
                  <a:lnTo>
                    <a:pt x="7170" y="2039"/>
                  </a:lnTo>
                  <a:lnTo>
                    <a:pt x="7239" y="1970"/>
                  </a:lnTo>
                  <a:lnTo>
                    <a:pt x="7311" y="2039"/>
                  </a:lnTo>
                  <a:lnTo>
                    <a:pt x="7411" y="2039"/>
                  </a:lnTo>
                  <a:close/>
                  <a:moveTo>
                    <a:pt x="7319" y="1766"/>
                  </a:moveTo>
                  <a:lnTo>
                    <a:pt x="7239" y="1847"/>
                  </a:lnTo>
                  <a:lnTo>
                    <a:pt x="7319" y="1927"/>
                  </a:lnTo>
                  <a:lnTo>
                    <a:pt x="7319" y="2016"/>
                  </a:lnTo>
                  <a:lnTo>
                    <a:pt x="7239" y="1939"/>
                  </a:lnTo>
                  <a:lnTo>
                    <a:pt x="7162" y="2016"/>
                  </a:lnTo>
                  <a:lnTo>
                    <a:pt x="7162" y="1927"/>
                  </a:lnTo>
                  <a:lnTo>
                    <a:pt x="7239" y="1847"/>
                  </a:lnTo>
                  <a:lnTo>
                    <a:pt x="7162" y="1766"/>
                  </a:lnTo>
                  <a:lnTo>
                    <a:pt x="7162" y="1674"/>
                  </a:lnTo>
                  <a:lnTo>
                    <a:pt x="7239" y="1755"/>
                  </a:lnTo>
                  <a:lnTo>
                    <a:pt x="7319" y="1674"/>
                  </a:lnTo>
                  <a:lnTo>
                    <a:pt x="7319" y="1766"/>
                  </a:lnTo>
                  <a:close/>
                  <a:moveTo>
                    <a:pt x="7434" y="1313"/>
                  </a:moveTo>
                  <a:lnTo>
                    <a:pt x="7511" y="1390"/>
                  </a:lnTo>
                  <a:lnTo>
                    <a:pt x="7591" y="1313"/>
                  </a:lnTo>
                  <a:lnTo>
                    <a:pt x="7591" y="1401"/>
                  </a:lnTo>
                  <a:lnTo>
                    <a:pt x="7511" y="1482"/>
                  </a:lnTo>
                  <a:lnTo>
                    <a:pt x="7591" y="1563"/>
                  </a:lnTo>
                  <a:lnTo>
                    <a:pt x="7591" y="1655"/>
                  </a:lnTo>
                  <a:lnTo>
                    <a:pt x="7511" y="1574"/>
                  </a:lnTo>
                  <a:lnTo>
                    <a:pt x="7434" y="1655"/>
                  </a:lnTo>
                  <a:lnTo>
                    <a:pt x="7434" y="1563"/>
                  </a:lnTo>
                  <a:lnTo>
                    <a:pt x="7511" y="1482"/>
                  </a:lnTo>
                  <a:lnTo>
                    <a:pt x="7434" y="1401"/>
                  </a:lnTo>
                  <a:lnTo>
                    <a:pt x="7434" y="1313"/>
                  </a:lnTo>
                  <a:close/>
                  <a:moveTo>
                    <a:pt x="7411" y="1313"/>
                  </a:moveTo>
                  <a:lnTo>
                    <a:pt x="7411" y="1413"/>
                  </a:lnTo>
                  <a:lnTo>
                    <a:pt x="7480" y="1482"/>
                  </a:lnTo>
                  <a:lnTo>
                    <a:pt x="7411" y="1555"/>
                  </a:lnTo>
                  <a:lnTo>
                    <a:pt x="7411" y="1655"/>
                  </a:lnTo>
                  <a:lnTo>
                    <a:pt x="7319" y="1655"/>
                  </a:lnTo>
                  <a:lnTo>
                    <a:pt x="7319" y="1655"/>
                  </a:lnTo>
                  <a:lnTo>
                    <a:pt x="7311" y="1655"/>
                  </a:lnTo>
                  <a:lnTo>
                    <a:pt x="7239" y="1724"/>
                  </a:lnTo>
                  <a:lnTo>
                    <a:pt x="7170" y="1655"/>
                  </a:lnTo>
                  <a:lnTo>
                    <a:pt x="7162" y="1655"/>
                  </a:lnTo>
                  <a:lnTo>
                    <a:pt x="7162" y="1655"/>
                  </a:lnTo>
                  <a:lnTo>
                    <a:pt x="7070" y="1655"/>
                  </a:lnTo>
                  <a:lnTo>
                    <a:pt x="7070" y="1555"/>
                  </a:lnTo>
                  <a:lnTo>
                    <a:pt x="6997" y="1482"/>
                  </a:lnTo>
                  <a:lnTo>
                    <a:pt x="7070" y="1413"/>
                  </a:lnTo>
                  <a:lnTo>
                    <a:pt x="7070" y="1313"/>
                  </a:lnTo>
                  <a:lnTo>
                    <a:pt x="7170" y="1313"/>
                  </a:lnTo>
                  <a:lnTo>
                    <a:pt x="7239" y="1240"/>
                  </a:lnTo>
                  <a:lnTo>
                    <a:pt x="7311" y="1313"/>
                  </a:lnTo>
                  <a:lnTo>
                    <a:pt x="7411" y="1313"/>
                  </a:lnTo>
                  <a:close/>
                  <a:moveTo>
                    <a:pt x="7319" y="1040"/>
                  </a:moveTo>
                  <a:lnTo>
                    <a:pt x="7239" y="1117"/>
                  </a:lnTo>
                  <a:lnTo>
                    <a:pt x="7319" y="1198"/>
                  </a:lnTo>
                  <a:lnTo>
                    <a:pt x="7319" y="1290"/>
                  </a:lnTo>
                  <a:lnTo>
                    <a:pt x="7239" y="1209"/>
                  </a:lnTo>
                  <a:lnTo>
                    <a:pt x="7162" y="1290"/>
                  </a:lnTo>
                  <a:lnTo>
                    <a:pt x="7162" y="1198"/>
                  </a:lnTo>
                  <a:lnTo>
                    <a:pt x="7239" y="1117"/>
                  </a:lnTo>
                  <a:lnTo>
                    <a:pt x="7162" y="1040"/>
                  </a:lnTo>
                  <a:lnTo>
                    <a:pt x="7162" y="948"/>
                  </a:lnTo>
                  <a:lnTo>
                    <a:pt x="7239" y="1029"/>
                  </a:lnTo>
                  <a:lnTo>
                    <a:pt x="7319" y="948"/>
                  </a:lnTo>
                  <a:lnTo>
                    <a:pt x="7319" y="1040"/>
                  </a:lnTo>
                  <a:close/>
                  <a:moveTo>
                    <a:pt x="7434" y="583"/>
                  </a:moveTo>
                  <a:lnTo>
                    <a:pt x="7511" y="664"/>
                  </a:lnTo>
                  <a:lnTo>
                    <a:pt x="7591" y="583"/>
                  </a:lnTo>
                  <a:lnTo>
                    <a:pt x="7591" y="676"/>
                  </a:lnTo>
                  <a:lnTo>
                    <a:pt x="7511" y="756"/>
                  </a:lnTo>
                  <a:lnTo>
                    <a:pt x="7591" y="833"/>
                  </a:lnTo>
                  <a:lnTo>
                    <a:pt x="7591" y="925"/>
                  </a:lnTo>
                  <a:lnTo>
                    <a:pt x="7511" y="845"/>
                  </a:lnTo>
                  <a:lnTo>
                    <a:pt x="7434" y="925"/>
                  </a:lnTo>
                  <a:lnTo>
                    <a:pt x="7434" y="833"/>
                  </a:lnTo>
                  <a:lnTo>
                    <a:pt x="7511" y="756"/>
                  </a:lnTo>
                  <a:lnTo>
                    <a:pt x="7434" y="676"/>
                  </a:lnTo>
                  <a:lnTo>
                    <a:pt x="7434" y="583"/>
                  </a:lnTo>
                  <a:close/>
                  <a:moveTo>
                    <a:pt x="7411" y="583"/>
                  </a:moveTo>
                  <a:lnTo>
                    <a:pt x="7411" y="683"/>
                  </a:lnTo>
                  <a:lnTo>
                    <a:pt x="7480" y="756"/>
                  </a:lnTo>
                  <a:lnTo>
                    <a:pt x="7411" y="825"/>
                  </a:lnTo>
                  <a:lnTo>
                    <a:pt x="7411" y="925"/>
                  </a:lnTo>
                  <a:lnTo>
                    <a:pt x="7319" y="925"/>
                  </a:lnTo>
                  <a:lnTo>
                    <a:pt x="7319" y="925"/>
                  </a:lnTo>
                  <a:lnTo>
                    <a:pt x="7311" y="925"/>
                  </a:lnTo>
                  <a:lnTo>
                    <a:pt x="7239" y="998"/>
                  </a:lnTo>
                  <a:lnTo>
                    <a:pt x="7170" y="925"/>
                  </a:lnTo>
                  <a:lnTo>
                    <a:pt x="7162" y="925"/>
                  </a:lnTo>
                  <a:lnTo>
                    <a:pt x="7162" y="925"/>
                  </a:lnTo>
                  <a:lnTo>
                    <a:pt x="7070" y="925"/>
                  </a:lnTo>
                  <a:lnTo>
                    <a:pt x="7070" y="825"/>
                  </a:lnTo>
                  <a:lnTo>
                    <a:pt x="6997" y="756"/>
                  </a:lnTo>
                  <a:lnTo>
                    <a:pt x="7070" y="683"/>
                  </a:lnTo>
                  <a:lnTo>
                    <a:pt x="7070" y="583"/>
                  </a:lnTo>
                  <a:lnTo>
                    <a:pt x="7170" y="583"/>
                  </a:lnTo>
                  <a:lnTo>
                    <a:pt x="7239" y="514"/>
                  </a:lnTo>
                  <a:lnTo>
                    <a:pt x="7311" y="583"/>
                  </a:lnTo>
                  <a:lnTo>
                    <a:pt x="7411" y="583"/>
                  </a:lnTo>
                  <a:close/>
                  <a:moveTo>
                    <a:pt x="7162" y="219"/>
                  </a:moveTo>
                  <a:lnTo>
                    <a:pt x="7239" y="299"/>
                  </a:lnTo>
                  <a:lnTo>
                    <a:pt x="7319" y="219"/>
                  </a:lnTo>
                  <a:lnTo>
                    <a:pt x="7319" y="311"/>
                  </a:lnTo>
                  <a:lnTo>
                    <a:pt x="7239" y="391"/>
                  </a:lnTo>
                  <a:lnTo>
                    <a:pt x="7319" y="472"/>
                  </a:lnTo>
                  <a:lnTo>
                    <a:pt x="7319" y="560"/>
                  </a:lnTo>
                  <a:lnTo>
                    <a:pt x="7239" y="484"/>
                  </a:lnTo>
                  <a:lnTo>
                    <a:pt x="7162" y="560"/>
                  </a:lnTo>
                  <a:lnTo>
                    <a:pt x="7162" y="472"/>
                  </a:lnTo>
                  <a:lnTo>
                    <a:pt x="7239" y="391"/>
                  </a:lnTo>
                  <a:lnTo>
                    <a:pt x="7162" y="311"/>
                  </a:lnTo>
                  <a:lnTo>
                    <a:pt x="7162" y="219"/>
                  </a:lnTo>
                  <a:close/>
                  <a:moveTo>
                    <a:pt x="6797" y="318"/>
                  </a:moveTo>
                  <a:lnTo>
                    <a:pt x="6797" y="219"/>
                  </a:lnTo>
                  <a:lnTo>
                    <a:pt x="6890" y="219"/>
                  </a:lnTo>
                  <a:lnTo>
                    <a:pt x="6890" y="219"/>
                  </a:lnTo>
                  <a:lnTo>
                    <a:pt x="6897" y="219"/>
                  </a:lnTo>
                  <a:lnTo>
                    <a:pt x="6966" y="149"/>
                  </a:lnTo>
                  <a:lnTo>
                    <a:pt x="7039" y="219"/>
                  </a:lnTo>
                  <a:lnTo>
                    <a:pt x="7047" y="219"/>
                  </a:lnTo>
                  <a:lnTo>
                    <a:pt x="7047" y="219"/>
                  </a:lnTo>
                  <a:lnTo>
                    <a:pt x="7139" y="219"/>
                  </a:lnTo>
                  <a:lnTo>
                    <a:pt x="7139" y="318"/>
                  </a:lnTo>
                  <a:lnTo>
                    <a:pt x="7208" y="391"/>
                  </a:lnTo>
                  <a:lnTo>
                    <a:pt x="7139" y="461"/>
                  </a:lnTo>
                  <a:lnTo>
                    <a:pt x="7139" y="560"/>
                  </a:lnTo>
                  <a:lnTo>
                    <a:pt x="7039" y="560"/>
                  </a:lnTo>
                  <a:lnTo>
                    <a:pt x="6966" y="633"/>
                  </a:lnTo>
                  <a:lnTo>
                    <a:pt x="6897" y="560"/>
                  </a:lnTo>
                  <a:lnTo>
                    <a:pt x="6797" y="560"/>
                  </a:lnTo>
                  <a:lnTo>
                    <a:pt x="6797" y="461"/>
                  </a:lnTo>
                  <a:lnTo>
                    <a:pt x="6725" y="391"/>
                  </a:lnTo>
                  <a:lnTo>
                    <a:pt x="6797" y="318"/>
                  </a:lnTo>
                  <a:close/>
                  <a:moveTo>
                    <a:pt x="6617" y="219"/>
                  </a:moveTo>
                  <a:lnTo>
                    <a:pt x="6694" y="299"/>
                  </a:lnTo>
                  <a:lnTo>
                    <a:pt x="6774" y="219"/>
                  </a:lnTo>
                  <a:lnTo>
                    <a:pt x="6774" y="311"/>
                  </a:lnTo>
                  <a:lnTo>
                    <a:pt x="6694" y="391"/>
                  </a:lnTo>
                  <a:lnTo>
                    <a:pt x="6774" y="472"/>
                  </a:lnTo>
                  <a:lnTo>
                    <a:pt x="6774" y="560"/>
                  </a:lnTo>
                  <a:lnTo>
                    <a:pt x="6694" y="484"/>
                  </a:lnTo>
                  <a:lnTo>
                    <a:pt x="6617" y="560"/>
                  </a:lnTo>
                  <a:lnTo>
                    <a:pt x="6617" y="472"/>
                  </a:lnTo>
                  <a:lnTo>
                    <a:pt x="6694" y="391"/>
                  </a:lnTo>
                  <a:lnTo>
                    <a:pt x="6617" y="311"/>
                  </a:lnTo>
                  <a:lnTo>
                    <a:pt x="6617" y="219"/>
                  </a:lnTo>
                  <a:close/>
                  <a:moveTo>
                    <a:pt x="6253" y="318"/>
                  </a:moveTo>
                  <a:lnTo>
                    <a:pt x="6253" y="219"/>
                  </a:lnTo>
                  <a:lnTo>
                    <a:pt x="6345" y="219"/>
                  </a:lnTo>
                  <a:lnTo>
                    <a:pt x="6345" y="219"/>
                  </a:lnTo>
                  <a:lnTo>
                    <a:pt x="6352" y="219"/>
                  </a:lnTo>
                  <a:lnTo>
                    <a:pt x="6422" y="149"/>
                  </a:lnTo>
                  <a:lnTo>
                    <a:pt x="6494" y="219"/>
                  </a:lnTo>
                  <a:lnTo>
                    <a:pt x="6502" y="219"/>
                  </a:lnTo>
                  <a:lnTo>
                    <a:pt x="6502" y="219"/>
                  </a:lnTo>
                  <a:lnTo>
                    <a:pt x="6594" y="219"/>
                  </a:lnTo>
                  <a:lnTo>
                    <a:pt x="6594" y="318"/>
                  </a:lnTo>
                  <a:lnTo>
                    <a:pt x="6663" y="391"/>
                  </a:lnTo>
                  <a:lnTo>
                    <a:pt x="6594" y="461"/>
                  </a:lnTo>
                  <a:lnTo>
                    <a:pt x="6594" y="560"/>
                  </a:lnTo>
                  <a:lnTo>
                    <a:pt x="6494" y="560"/>
                  </a:lnTo>
                  <a:lnTo>
                    <a:pt x="6422" y="633"/>
                  </a:lnTo>
                  <a:lnTo>
                    <a:pt x="6352" y="560"/>
                  </a:lnTo>
                  <a:lnTo>
                    <a:pt x="6253" y="560"/>
                  </a:lnTo>
                  <a:lnTo>
                    <a:pt x="6253" y="461"/>
                  </a:lnTo>
                  <a:lnTo>
                    <a:pt x="6180" y="391"/>
                  </a:lnTo>
                  <a:lnTo>
                    <a:pt x="6253" y="318"/>
                  </a:lnTo>
                  <a:close/>
                  <a:moveTo>
                    <a:pt x="6072" y="219"/>
                  </a:moveTo>
                  <a:lnTo>
                    <a:pt x="6149" y="299"/>
                  </a:lnTo>
                  <a:lnTo>
                    <a:pt x="6230" y="219"/>
                  </a:lnTo>
                  <a:lnTo>
                    <a:pt x="6230" y="311"/>
                  </a:lnTo>
                  <a:lnTo>
                    <a:pt x="6149" y="391"/>
                  </a:lnTo>
                  <a:lnTo>
                    <a:pt x="6230" y="472"/>
                  </a:lnTo>
                  <a:lnTo>
                    <a:pt x="6230" y="560"/>
                  </a:lnTo>
                  <a:lnTo>
                    <a:pt x="6149" y="484"/>
                  </a:lnTo>
                  <a:lnTo>
                    <a:pt x="6072" y="560"/>
                  </a:lnTo>
                  <a:lnTo>
                    <a:pt x="6072" y="472"/>
                  </a:lnTo>
                  <a:lnTo>
                    <a:pt x="6149" y="391"/>
                  </a:lnTo>
                  <a:lnTo>
                    <a:pt x="6072" y="311"/>
                  </a:lnTo>
                  <a:lnTo>
                    <a:pt x="6072" y="219"/>
                  </a:lnTo>
                  <a:close/>
                  <a:moveTo>
                    <a:pt x="5708" y="318"/>
                  </a:moveTo>
                  <a:lnTo>
                    <a:pt x="5708" y="219"/>
                  </a:lnTo>
                  <a:lnTo>
                    <a:pt x="5800" y="219"/>
                  </a:lnTo>
                  <a:lnTo>
                    <a:pt x="5800" y="219"/>
                  </a:lnTo>
                  <a:lnTo>
                    <a:pt x="5808" y="219"/>
                  </a:lnTo>
                  <a:lnTo>
                    <a:pt x="5877" y="149"/>
                  </a:lnTo>
                  <a:lnTo>
                    <a:pt x="5950" y="219"/>
                  </a:lnTo>
                  <a:lnTo>
                    <a:pt x="5957" y="219"/>
                  </a:lnTo>
                  <a:lnTo>
                    <a:pt x="5957" y="219"/>
                  </a:lnTo>
                  <a:lnTo>
                    <a:pt x="6049" y="219"/>
                  </a:lnTo>
                  <a:lnTo>
                    <a:pt x="6049" y="318"/>
                  </a:lnTo>
                  <a:lnTo>
                    <a:pt x="6118" y="391"/>
                  </a:lnTo>
                  <a:lnTo>
                    <a:pt x="6049" y="461"/>
                  </a:lnTo>
                  <a:lnTo>
                    <a:pt x="6049" y="560"/>
                  </a:lnTo>
                  <a:lnTo>
                    <a:pt x="5950" y="560"/>
                  </a:lnTo>
                  <a:lnTo>
                    <a:pt x="5877" y="633"/>
                  </a:lnTo>
                  <a:lnTo>
                    <a:pt x="5808" y="560"/>
                  </a:lnTo>
                  <a:lnTo>
                    <a:pt x="5708" y="560"/>
                  </a:lnTo>
                  <a:lnTo>
                    <a:pt x="5708" y="461"/>
                  </a:lnTo>
                  <a:lnTo>
                    <a:pt x="5635" y="391"/>
                  </a:lnTo>
                  <a:lnTo>
                    <a:pt x="5708" y="318"/>
                  </a:lnTo>
                  <a:close/>
                  <a:moveTo>
                    <a:pt x="5528" y="219"/>
                  </a:moveTo>
                  <a:lnTo>
                    <a:pt x="5604" y="299"/>
                  </a:lnTo>
                  <a:lnTo>
                    <a:pt x="5685" y="219"/>
                  </a:lnTo>
                  <a:lnTo>
                    <a:pt x="5685" y="311"/>
                  </a:lnTo>
                  <a:lnTo>
                    <a:pt x="5604" y="391"/>
                  </a:lnTo>
                  <a:lnTo>
                    <a:pt x="5685" y="472"/>
                  </a:lnTo>
                  <a:lnTo>
                    <a:pt x="5685" y="560"/>
                  </a:lnTo>
                  <a:lnTo>
                    <a:pt x="5604" y="484"/>
                  </a:lnTo>
                  <a:lnTo>
                    <a:pt x="5528" y="560"/>
                  </a:lnTo>
                  <a:lnTo>
                    <a:pt x="5528" y="472"/>
                  </a:lnTo>
                  <a:lnTo>
                    <a:pt x="5604" y="391"/>
                  </a:lnTo>
                  <a:lnTo>
                    <a:pt x="5528" y="311"/>
                  </a:lnTo>
                  <a:lnTo>
                    <a:pt x="5528" y="219"/>
                  </a:lnTo>
                  <a:close/>
                  <a:moveTo>
                    <a:pt x="5163" y="318"/>
                  </a:moveTo>
                  <a:lnTo>
                    <a:pt x="5163" y="219"/>
                  </a:lnTo>
                  <a:lnTo>
                    <a:pt x="5255" y="219"/>
                  </a:lnTo>
                  <a:lnTo>
                    <a:pt x="5255" y="219"/>
                  </a:lnTo>
                  <a:lnTo>
                    <a:pt x="5263" y="219"/>
                  </a:lnTo>
                  <a:lnTo>
                    <a:pt x="5332" y="149"/>
                  </a:lnTo>
                  <a:lnTo>
                    <a:pt x="5405" y="219"/>
                  </a:lnTo>
                  <a:lnTo>
                    <a:pt x="5413" y="219"/>
                  </a:lnTo>
                  <a:lnTo>
                    <a:pt x="5413" y="219"/>
                  </a:lnTo>
                  <a:lnTo>
                    <a:pt x="5505" y="219"/>
                  </a:lnTo>
                  <a:lnTo>
                    <a:pt x="5505" y="318"/>
                  </a:lnTo>
                  <a:lnTo>
                    <a:pt x="5574" y="391"/>
                  </a:lnTo>
                  <a:lnTo>
                    <a:pt x="5505" y="461"/>
                  </a:lnTo>
                  <a:lnTo>
                    <a:pt x="5505" y="560"/>
                  </a:lnTo>
                  <a:lnTo>
                    <a:pt x="5405" y="560"/>
                  </a:lnTo>
                  <a:lnTo>
                    <a:pt x="5332" y="633"/>
                  </a:lnTo>
                  <a:lnTo>
                    <a:pt x="5263" y="560"/>
                  </a:lnTo>
                  <a:lnTo>
                    <a:pt x="5163" y="560"/>
                  </a:lnTo>
                  <a:lnTo>
                    <a:pt x="5163" y="461"/>
                  </a:lnTo>
                  <a:lnTo>
                    <a:pt x="5090" y="391"/>
                  </a:lnTo>
                  <a:lnTo>
                    <a:pt x="5163" y="318"/>
                  </a:lnTo>
                  <a:close/>
                  <a:moveTo>
                    <a:pt x="4983" y="219"/>
                  </a:moveTo>
                  <a:lnTo>
                    <a:pt x="5060" y="299"/>
                  </a:lnTo>
                  <a:lnTo>
                    <a:pt x="5140" y="219"/>
                  </a:lnTo>
                  <a:lnTo>
                    <a:pt x="5140" y="311"/>
                  </a:lnTo>
                  <a:lnTo>
                    <a:pt x="5060" y="391"/>
                  </a:lnTo>
                  <a:lnTo>
                    <a:pt x="5140" y="472"/>
                  </a:lnTo>
                  <a:lnTo>
                    <a:pt x="5140" y="560"/>
                  </a:lnTo>
                  <a:lnTo>
                    <a:pt x="5060" y="484"/>
                  </a:lnTo>
                  <a:lnTo>
                    <a:pt x="4983" y="560"/>
                  </a:lnTo>
                  <a:lnTo>
                    <a:pt x="4983" y="472"/>
                  </a:lnTo>
                  <a:lnTo>
                    <a:pt x="5060" y="391"/>
                  </a:lnTo>
                  <a:lnTo>
                    <a:pt x="4983" y="311"/>
                  </a:lnTo>
                  <a:lnTo>
                    <a:pt x="4983" y="219"/>
                  </a:lnTo>
                  <a:close/>
                  <a:moveTo>
                    <a:pt x="4619" y="318"/>
                  </a:moveTo>
                  <a:lnTo>
                    <a:pt x="4619" y="219"/>
                  </a:lnTo>
                  <a:lnTo>
                    <a:pt x="4711" y="219"/>
                  </a:lnTo>
                  <a:lnTo>
                    <a:pt x="4711" y="219"/>
                  </a:lnTo>
                  <a:lnTo>
                    <a:pt x="4718" y="219"/>
                  </a:lnTo>
                  <a:lnTo>
                    <a:pt x="4787" y="149"/>
                  </a:lnTo>
                  <a:lnTo>
                    <a:pt x="4860" y="219"/>
                  </a:lnTo>
                  <a:lnTo>
                    <a:pt x="4868" y="219"/>
                  </a:lnTo>
                  <a:lnTo>
                    <a:pt x="4868" y="219"/>
                  </a:lnTo>
                  <a:lnTo>
                    <a:pt x="4960" y="219"/>
                  </a:lnTo>
                  <a:lnTo>
                    <a:pt x="4960" y="318"/>
                  </a:lnTo>
                  <a:lnTo>
                    <a:pt x="5029" y="391"/>
                  </a:lnTo>
                  <a:lnTo>
                    <a:pt x="4960" y="461"/>
                  </a:lnTo>
                  <a:lnTo>
                    <a:pt x="4960" y="560"/>
                  </a:lnTo>
                  <a:lnTo>
                    <a:pt x="4860" y="560"/>
                  </a:lnTo>
                  <a:lnTo>
                    <a:pt x="4787" y="633"/>
                  </a:lnTo>
                  <a:lnTo>
                    <a:pt x="4718" y="560"/>
                  </a:lnTo>
                  <a:lnTo>
                    <a:pt x="4619" y="560"/>
                  </a:lnTo>
                  <a:lnTo>
                    <a:pt x="4619" y="461"/>
                  </a:lnTo>
                  <a:lnTo>
                    <a:pt x="4550" y="391"/>
                  </a:lnTo>
                  <a:lnTo>
                    <a:pt x="4619" y="318"/>
                  </a:lnTo>
                  <a:close/>
                  <a:moveTo>
                    <a:pt x="4438" y="219"/>
                  </a:moveTo>
                  <a:lnTo>
                    <a:pt x="4519" y="299"/>
                  </a:lnTo>
                  <a:lnTo>
                    <a:pt x="4596" y="219"/>
                  </a:lnTo>
                  <a:lnTo>
                    <a:pt x="4596" y="311"/>
                  </a:lnTo>
                  <a:lnTo>
                    <a:pt x="4519" y="391"/>
                  </a:lnTo>
                  <a:lnTo>
                    <a:pt x="4596" y="472"/>
                  </a:lnTo>
                  <a:lnTo>
                    <a:pt x="4596" y="560"/>
                  </a:lnTo>
                  <a:lnTo>
                    <a:pt x="4519" y="484"/>
                  </a:lnTo>
                  <a:lnTo>
                    <a:pt x="4438" y="560"/>
                  </a:lnTo>
                  <a:lnTo>
                    <a:pt x="4438" y="472"/>
                  </a:lnTo>
                  <a:lnTo>
                    <a:pt x="4519" y="391"/>
                  </a:lnTo>
                  <a:lnTo>
                    <a:pt x="4438" y="311"/>
                  </a:lnTo>
                  <a:lnTo>
                    <a:pt x="4438" y="219"/>
                  </a:lnTo>
                  <a:close/>
                  <a:moveTo>
                    <a:pt x="4074" y="318"/>
                  </a:moveTo>
                  <a:lnTo>
                    <a:pt x="4074" y="219"/>
                  </a:lnTo>
                  <a:lnTo>
                    <a:pt x="4166" y="219"/>
                  </a:lnTo>
                  <a:lnTo>
                    <a:pt x="4166" y="219"/>
                  </a:lnTo>
                  <a:lnTo>
                    <a:pt x="4174" y="219"/>
                  </a:lnTo>
                  <a:lnTo>
                    <a:pt x="4246" y="149"/>
                  </a:lnTo>
                  <a:lnTo>
                    <a:pt x="4316" y="219"/>
                  </a:lnTo>
                  <a:lnTo>
                    <a:pt x="4323" y="219"/>
                  </a:lnTo>
                  <a:lnTo>
                    <a:pt x="4323" y="219"/>
                  </a:lnTo>
                  <a:lnTo>
                    <a:pt x="4415" y="219"/>
                  </a:lnTo>
                  <a:lnTo>
                    <a:pt x="4415" y="318"/>
                  </a:lnTo>
                  <a:lnTo>
                    <a:pt x="4488" y="391"/>
                  </a:lnTo>
                  <a:lnTo>
                    <a:pt x="4415" y="461"/>
                  </a:lnTo>
                  <a:lnTo>
                    <a:pt x="4415" y="560"/>
                  </a:lnTo>
                  <a:lnTo>
                    <a:pt x="4316" y="560"/>
                  </a:lnTo>
                  <a:lnTo>
                    <a:pt x="4246" y="633"/>
                  </a:lnTo>
                  <a:lnTo>
                    <a:pt x="4174" y="560"/>
                  </a:lnTo>
                  <a:lnTo>
                    <a:pt x="4074" y="560"/>
                  </a:lnTo>
                  <a:lnTo>
                    <a:pt x="4074" y="461"/>
                  </a:lnTo>
                  <a:lnTo>
                    <a:pt x="4005" y="391"/>
                  </a:lnTo>
                  <a:lnTo>
                    <a:pt x="4074" y="318"/>
                  </a:lnTo>
                  <a:close/>
                  <a:moveTo>
                    <a:pt x="3894" y="219"/>
                  </a:moveTo>
                  <a:lnTo>
                    <a:pt x="3974" y="299"/>
                  </a:lnTo>
                  <a:lnTo>
                    <a:pt x="4051" y="219"/>
                  </a:lnTo>
                  <a:lnTo>
                    <a:pt x="4051" y="311"/>
                  </a:lnTo>
                  <a:lnTo>
                    <a:pt x="3974" y="391"/>
                  </a:lnTo>
                  <a:lnTo>
                    <a:pt x="4051" y="472"/>
                  </a:lnTo>
                  <a:lnTo>
                    <a:pt x="4051" y="560"/>
                  </a:lnTo>
                  <a:lnTo>
                    <a:pt x="3974" y="484"/>
                  </a:lnTo>
                  <a:lnTo>
                    <a:pt x="3894" y="560"/>
                  </a:lnTo>
                  <a:lnTo>
                    <a:pt x="3894" y="472"/>
                  </a:lnTo>
                  <a:lnTo>
                    <a:pt x="3974" y="391"/>
                  </a:lnTo>
                  <a:lnTo>
                    <a:pt x="3894" y="311"/>
                  </a:lnTo>
                  <a:lnTo>
                    <a:pt x="3894" y="219"/>
                  </a:lnTo>
                  <a:close/>
                  <a:moveTo>
                    <a:pt x="3529" y="318"/>
                  </a:moveTo>
                  <a:lnTo>
                    <a:pt x="3529" y="219"/>
                  </a:lnTo>
                  <a:lnTo>
                    <a:pt x="3621" y="219"/>
                  </a:lnTo>
                  <a:lnTo>
                    <a:pt x="3621" y="219"/>
                  </a:lnTo>
                  <a:lnTo>
                    <a:pt x="3629" y="219"/>
                  </a:lnTo>
                  <a:lnTo>
                    <a:pt x="3702" y="149"/>
                  </a:lnTo>
                  <a:lnTo>
                    <a:pt x="3771" y="219"/>
                  </a:lnTo>
                  <a:lnTo>
                    <a:pt x="3778" y="219"/>
                  </a:lnTo>
                  <a:lnTo>
                    <a:pt x="3778" y="219"/>
                  </a:lnTo>
                  <a:lnTo>
                    <a:pt x="3871" y="219"/>
                  </a:lnTo>
                  <a:lnTo>
                    <a:pt x="3871" y="318"/>
                  </a:lnTo>
                  <a:lnTo>
                    <a:pt x="3943" y="391"/>
                  </a:lnTo>
                  <a:lnTo>
                    <a:pt x="3871" y="461"/>
                  </a:lnTo>
                  <a:lnTo>
                    <a:pt x="3871" y="560"/>
                  </a:lnTo>
                  <a:lnTo>
                    <a:pt x="3771" y="560"/>
                  </a:lnTo>
                  <a:lnTo>
                    <a:pt x="3702" y="633"/>
                  </a:lnTo>
                  <a:lnTo>
                    <a:pt x="3629" y="560"/>
                  </a:lnTo>
                  <a:lnTo>
                    <a:pt x="3529" y="560"/>
                  </a:lnTo>
                  <a:lnTo>
                    <a:pt x="3529" y="461"/>
                  </a:lnTo>
                  <a:lnTo>
                    <a:pt x="3460" y="391"/>
                  </a:lnTo>
                  <a:lnTo>
                    <a:pt x="3529" y="318"/>
                  </a:lnTo>
                  <a:close/>
                  <a:moveTo>
                    <a:pt x="3349" y="219"/>
                  </a:moveTo>
                  <a:lnTo>
                    <a:pt x="3429" y="299"/>
                  </a:lnTo>
                  <a:lnTo>
                    <a:pt x="3506" y="219"/>
                  </a:lnTo>
                  <a:lnTo>
                    <a:pt x="3506" y="311"/>
                  </a:lnTo>
                  <a:lnTo>
                    <a:pt x="3429" y="391"/>
                  </a:lnTo>
                  <a:lnTo>
                    <a:pt x="3506" y="472"/>
                  </a:lnTo>
                  <a:lnTo>
                    <a:pt x="3506" y="560"/>
                  </a:lnTo>
                  <a:lnTo>
                    <a:pt x="3429" y="484"/>
                  </a:lnTo>
                  <a:lnTo>
                    <a:pt x="3349" y="560"/>
                  </a:lnTo>
                  <a:lnTo>
                    <a:pt x="3349" y="472"/>
                  </a:lnTo>
                  <a:lnTo>
                    <a:pt x="3429" y="391"/>
                  </a:lnTo>
                  <a:lnTo>
                    <a:pt x="3349" y="311"/>
                  </a:lnTo>
                  <a:lnTo>
                    <a:pt x="3349" y="219"/>
                  </a:lnTo>
                  <a:close/>
                  <a:moveTo>
                    <a:pt x="2984" y="318"/>
                  </a:moveTo>
                  <a:lnTo>
                    <a:pt x="2984" y="219"/>
                  </a:lnTo>
                  <a:lnTo>
                    <a:pt x="3076" y="219"/>
                  </a:lnTo>
                  <a:lnTo>
                    <a:pt x="3076" y="219"/>
                  </a:lnTo>
                  <a:lnTo>
                    <a:pt x="3084" y="219"/>
                  </a:lnTo>
                  <a:lnTo>
                    <a:pt x="3157" y="149"/>
                  </a:lnTo>
                  <a:lnTo>
                    <a:pt x="3226" y="219"/>
                  </a:lnTo>
                  <a:lnTo>
                    <a:pt x="3234" y="219"/>
                  </a:lnTo>
                  <a:lnTo>
                    <a:pt x="3234" y="219"/>
                  </a:lnTo>
                  <a:lnTo>
                    <a:pt x="3326" y="219"/>
                  </a:lnTo>
                  <a:lnTo>
                    <a:pt x="3326" y="318"/>
                  </a:lnTo>
                  <a:lnTo>
                    <a:pt x="3399" y="391"/>
                  </a:lnTo>
                  <a:lnTo>
                    <a:pt x="3326" y="461"/>
                  </a:lnTo>
                  <a:lnTo>
                    <a:pt x="3326" y="560"/>
                  </a:lnTo>
                  <a:lnTo>
                    <a:pt x="3226" y="560"/>
                  </a:lnTo>
                  <a:lnTo>
                    <a:pt x="3157" y="633"/>
                  </a:lnTo>
                  <a:lnTo>
                    <a:pt x="3084" y="560"/>
                  </a:lnTo>
                  <a:lnTo>
                    <a:pt x="2984" y="560"/>
                  </a:lnTo>
                  <a:lnTo>
                    <a:pt x="2984" y="461"/>
                  </a:lnTo>
                  <a:lnTo>
                    <a:pt x="2915" y="391"/>
                  </a:lnTo>
                  <a:lnTo>
                    <a:pt x="2984" y="318"/>
                  </a:lnTo>
                  <a:close/>
                  <a:moveTo>
                    <a:pt x="2804" y="219"/>
                  </a:moveTo>
                  <a:lnTo>
                    <a:pt x="2885" y="299"/>
                  </a:lnTo>
                  <a:lnTo>
                    <a:pt x="2961" y="219"/>
                  </a:lnTo>
                  <a:lnTo>
                    <a:pt x="2961" y="311"/>
                  </a:lnTo>
                  <a:lnTo>
                    <a:pt x="2885" y="391"/>
                  </a:lnTo>
                  <a:lnTo>
                    <a:pt x="2961" y="472"/>
                  </a:lnTo>
                  <a:lnTo>
                    <a:pt x="2961" y="560"/>
                  </a:lnTo>
                  <a:lnTo>
                    <a:pt x="2885" y="484"/>
                  </a:lnTo>
                  <a:lnTo>
                    <a:pt x="2804" y="560"/>
                  </a:lnTo>
                  <a:lnTo>
                    <a:pt x="2804" y="472"/>
                  </a:lnTo>
                  <a:lnTo>
                    <a:pt x="2885" y="391"/>
                  </a:lnTo>
                  <a:lnTo>
                    <a:pt x="2804" y="311"/>
                  </a:lnTo>
                  <a:lnTo>
                    <a:pt x="2804" y="219"/>
                  </a:lnTo>
                  <a:close/>
                  <a:moveTo>
                    <a:pt x="2440" y="318"/>
                  </a:moveTo>
                  <a:lnTo>
                    <a:pt x="2440" y="219"/>
                  </a:lnTo>
                  <a:lnTo>
                    <a:pt x="2532" y="219"/>
                  </a:lnTo>
                  <a:lnTo>
                    <a:pt x="2532" y="219"/>
                  </a:lnTo>
                  <a:lnTo>
                    <a:pt x="2539" y="219"/>
                  </a:lnTo>
                  <a:lnTo>
                    <a:pt x="2612" y="149"/>
                  </a:lnTo>
                  <a:lnTo>
                    <a:pt x="2681" y="219"/>
                  </a:lnTo>
                  <a:lnTo>
                    <a:pt x="2689" y="219"/>
                  </a:lnTo>
                  <a:lnTo>
                    <a:pt x="2689" y="219"/>
                  </a:lnTo>
                  <a:lnTo>
                    <a:pt x="2781" y="219"/>
                  </a:lnTo>
                  <a:lnTo>
                    <a:pt x="2781" y="318"/>
                  </a:lnTo>
                  <a:lnTo>
                    <a:pt x="2854" y="391"/>
                  </a:lnTo>
                  <a:lnTo>
                    <a:pt x="2781" y="461"/>
                  </a:lnTo>
                  <a:lnTo>
                    <a:pt x="2781" y="560"/>
                  </a:lnTo>
                  <a:lnTo>
                    <a:pt x="2681" y="560"/>
                  </a:lnTo>
                  <a:lnTo>
                    <a:pt x="2612" y="633"/>
                  </a:lnTo>
                  <a:lnTo>
                    <a:pt x="2539" y="560"/>
                  </a:lnTo>
                  <a:lnTo>
                    <a:pt x="2440" y="560"/>
                  </a:lnTo>
                  <a:lnTo>
                    <a:pt x="2440" y="461"/>
                  </a:lnTo>
                  <a:lnTo>
                    <a:pt x="2371" y="391"/>
                  </a:lnTo>
                  <a:lnTo>
                    <a:pt x="2440" y="318"/>
                  </a:lnTo>
                  <a:close/>
                  <a:moveTo>
                    <a:pt x="2259" y="219"/>
                  </a:moveTo>
                  <a:lnTo>
                    <a:pt x="2340" y="299"/>
                  </a:lnTo>
                  <a:lnTo>
                    <a:pt x="2417" y="219"/>
                  </a:lnTo>
                  <a:lnTo>
                    <a:pt x="2417" y="311"/>
                  </a:lnTo>
                  <a:lnTo>
                    <a:pt x="2340" y="391"/>
                  </a:lnTo>
                  <a:lnTo>
                    <a:pt x="2417" y="472"/>
                  </a:lnTo>
                  <a:lnTo>
                    <a:pt x="2417" y="560"/>
                  </a:lnTo>
                  <a:lnTo>
                    <a:pt x="2340" y="484"/>
                  </a:lnTo>
                  <a:lnTo>
                    <a:pt x="2259" y="560"/>
                  </a:lnTo>
                  <a:lnTo>
                    <a:pt x="2259" y="472"/>
                  </a:lnTo>
                  <a:lnTo>
                    <a:pt x="2340" y="391"/>
                  </a:lnTo>
                  <a:lnTo>
                    <a:pt x="2259" y="311"/>
                  </a:lnTo>
                  <a:lnTo>
                    <a:pt x="2259" y="219"/>
                  </a:lnTo>
                  <a:close/>
                  <a:moveTo>
                    <a:pt x="1895" y="318"/>
                  </a:moveTo>
                  <a:lnTo>
                    <a:pt x="1895" y="219"/>
                  </a:lnTo>
                  <a:lnTo>
                    <a:pt x="1987" y="219"/>
                  </a:lnTo>
                  <a:lnTo>
                    <a:pt x="1987" y="219"/>
                  </a:lnTo>
                  <a:lnTo>
                    <a:pt x="1995" y="219"/>
                  </a:lnTo>
                  <a:lnTo>
                    <a:pt x="2068" y="149"/>
                  </a:lnTo>
                  <a:lnTo>
                    <a:pt x="2137" y="219"/>
                  </a:lnTo>
                  <a:lnTo>
                    <a:pt x="2144" y="219"/>
                  </a:lnTo>
                  <a:lnTo>
                    <a:pt x="2144" y="219"/>
                  </a:lnTo>
                  <a:lnTo>
                    <a:pt x="2236" y="219"/>
                  </a:lnTo>
                  <a:lnTo>
                    <a:pt x="2236" y="318"/>
                  </a:lnTo>
                  <a:lnTo>
                    <a:pt x="2309" y="391"/>
                  </a:lnTo>
                  <a:lnTo>
                    <a:pt x="2236" y="461"/>
                  </a:lnTo>
                  <a:lnTo>
                    <a:pt x="2236" y="560"/>
                  </a:lnTo>
                  <a:lnTo>
                    <a:pt x="2137" y="560"/>
                  </a:lnTo>
                  <a:lnTo>
                    <a:pt x="2068" y="633"/>
                  </a:lnTo>
                  <a:lnTo>
                    <a:pt x="1995" y="560"/>
                  </a:lnTo>
                  <a:lnTo>
                    <a:pt x="1895" y="560"/>
                  </a:lnTo>
                  <a:lnTo>
                    <a:pt x="1895" y="461"/>
                  </a:lnTo>
                  <a:lnTo>
                    <a:pt x="1826" y="391"/>
                  </a:lnTo>
                  <a:lnTo>
                    <a:pt x="1895" y="318"/>
                  </a:lnTo>
                  <a:close/>
                  <a:moveTo>
                    <a:pt x="1715" y="219"/>
                  </a:moveTo>
                  <a:lnTo>
                    <a:pt x="1795" y="299"/>
                  </a:lnTo>
                  <a:lnTo>
                    <a:pt x="1872" y="219"/>
                  </a:lnTo>
                  <a:lnTo>
                    <a:pt x="1872" y="311"/>
                  </a:lnTo>
                  <a:lnTo>
                    <a:pt x="1795" y="391"/>
                  </a:lnTo>
                  <a:lnTo>
                    <a:pt x="1872" y="472"/>
                  </a:lnTo>
                  <a:lnTo>
                    <a:pt x="1872" y="560"/>
                  </a:lnTo>
                  <a:lnTo>
                    <a:pt x="1795" y="484"/>
                  </a:lnTo>
                  <a:lnTo>
                    <a:pt x="1715" y="560"/>
                  </a:lnTo>
                  <a:lnTo>
                    <a:pt x="1715" y="472"/>
                  </a:lnTo>
                  <a:lnTo>
                    <a:pt x="1795" y="391"/>
                  </a:lnTo>
                  <a:lnTo>
                    <a:pt x="1715" y="311"/>
                  </a:lnTo>
                  <a:lnTo>
                    <a:pt x="1715" y="219"/>
                  </a:lnTo>
                  <a:close/>
                  <a:moveTo>
                    <a:pt x="1350" y="318"/>
                  </a:moveTo>
                  <a:lnTo>
                    <a:pt x="1350" y="219"/>
                  </a:lnTo>
                  <a:lnTo>
                    <a:pt x="1442" y="219"/>
                  </a:lnTo>
                  <a:lnTo>
                    <a:pt x="1442" y="219"/>
                  </a:lnTo>
                  <a:lnTo>
                    <a:pt x="1450" y="219"/>
                  </a:lnTo>
                  <a:lnTo>
                    <a:pt x="1523" y="149"/>
                  </a:lnTo>
                  <a:lnTo>
                    <a:pt x="1592" y="219"/>
                  </a:lnTo>
                  <a:lnTo>
                    <a:pt x="1603" y="219"/>
                  </a:lnTo>
                  <a:lnTo>
                    <a:pt x="1603" y="219"/>
                  </a:lnTo>
                  <a:lnTo>
                    <a:pt x="1692" y="219"/>
                  </a:lnTo>
                  <a:lnTo>
                    <a:pt x="1692" y="318"/>
                  </a:lnTo>
                  <a:lnTo>
                    <a:pt x="1765" y="391"/>
                  </a:lnTo>
                  <a:lnTo>
                    <a:pt x="1692" y="461"/>
                  </a:lnTo>
                  <a:lnTo>
                    <a:pt x="1692" y="560"/>
                  </a:lnTo>
                  <a:lnTo>
                    <a:pt x="1592" y="560"/>
                  </a:lnTo>
                  <a:lnTo>
                    <a:pt x="1523" y="633"/>
                  </a:lnTo>
                  <a:lnTo>
                    <a:pt x="1450" y="560"/>
                  </a:lnTo>
                  <a:lnTo>
                    <a:pt x="1350" y="560"/>
                  </a:lnTo>
                  <a:lnTo>
                    <a:pt x="1350" y="461"/>
                  </a:lnTo>
                  <a:lnTo>
                    <a:pt x="1281" y="391"/>
                  </a:lnTo>
                  <a:lnTo>
                    <a:pt x="1350" y="318"/>
                  </a:lnTo>
                  <a:close/>
                  <a:moveTo>
                    <a:pt x="1170" y="219"/>
                  </a:moveTo>
                  <a:lnTo>
                    <a:pt x="1251" y="299"/>
                  </a:lnTo>
                  <a:lnTo>
                    <a:pt x="1331" y="219"/>
                  </a:lnTo>
                  <a:lnTo>
                    <a:pt x="1331" y="311"/>
                  </a:lnTo>
                  <a:lnTo>
                    <a:pt x="1251" y="391"/>
                  </a:lnTo>
                  <a:lnTo>
                    <a:pt x="1331" y="472"/>
                  </a:lnTo>
                  <a:lnTo>
                    <a:pt x="1331" y="560"/>
                  </a:lnTo>
                  <a:lnTo>
                    <a:pt x="1251" y="484"/>
                  </a:lnTo>
                  <a:lnTo>
                    <a:pt x="1170" y="560"/>
                  </a:lnTo>
                  <a:lnTo>
                    <a:pt x="1170" y="472"/>
                  </a:lnTo>
                  <a:lnTo>
                    <a:pt x="1251" y="391"/>
                  </a:lnTo>
                  <a:lnTo>
                    <a:pt x="1170" y="311"/>
                  </a:lnTo>
                  <a:lnTo>
                    <a:pt x="1170" y="219"/>
                  </a:lnTo>
                  <a:close/>
                  <a:moveTo>
                    <a:pt x="806" y="318"/>
                  </a:moveTo>
                  <a:lnTo>
                    <a:pt x="806" y="219"/>
                  </a:lnTo>
                  <a:lnTo>
                    <a:pt x="898" y="219"/>
                  </a:lnTo>
                  <a:lnTo>
                    <a:pt x="898" y="219"/>
                  </a:lnTo>
                  <a:lnTo>
                    <a:pt x="905" y="219"/>
                  </a:lnTo>
                  <a:lnTo>
                    <a:pt x="978" y="149"/>
                  </a:lnTo>
                  <a:lnTo>
                    <a:pt x="1047" y="219"/>
                  </a:lnTo>
                  <a:lnTo>
                    <a:pt x="1059" y="219"/>
                  </a:lnTo>
                  <a:lnTo>
                    <a:pt x="1059" y="219"/>
                  </a:lnTo>
                  <a:lnTo>
                    <a:pt x="1147" y="219"/>
                  </a:lnTo>
                  <a:lnTo>
                    <a:pt x="1147" y="318"/>
                  </a:lnTo>
                  <a:lnTo>
                    <a:pt x="1220" y="391"/>
                  </a:lnTo>
                  <a:lnTo>
                    <a:pt x="1147" y="461"/>
                  </a:lnTo>
                  <a:lnTo>
                    <a:pt x="1147" y="560"/>
                  </a:lnTo>
                  <a:lnTo>
                    <a:pt x="1047" y="560"/>
                  </a:lnTo>
                  <a:lnTo>
                    <a:pt x="978" y="633"/>
                  </a:lnTo>
                  <a:lnTo>
                    <a:pt x="905" y="560"/>
                  </a:lnTo>
                  <a:lnTo>
                    <a:pt x="806" y="560"/>
                  </a:lnTo>
                  <a:lnTo>
                    <a:pt x="806" y="461"/>
                  </a:lnTo>
                  <a:lnTo>
                    <a:pt x="737" y="391"/>
                  </a:lnTo>
                  <a:lnTo>
                    <a:pt x="806" y="318"/>
                  </a:lnTo>
                  <a:close/>
                  <a:moveTo>
                    <a:pt x="625" y="219"/>
                  </a:moveTo>
                  <a:lnTo>
                    <a:pt x="706" y="299"/>
                  </a:lnTo>
                  <a:lnTo>
                    <a:pt x="786" y="219"/>
                  </a:lnTo>
                  <a:lnTo>
                    <a:pt x="786" y="311"/>
                  </a:lnTo>
                  <a:lnTo>
                    <a:pt x="706" y="391"/>
                  </a:lnTo>
                  <a:lnTo>
                    <a:pt x="786" y="472"/>
                  </a:lnTo>
                  <a:lnTo>
                    <a:pt x="786" y="560"/>
                  </a:lnTo>
                  <a:lnTo>
                    <a:pt x="706" y="484"/>
                  </a:lnTo>
                  <a:lnTo>
                    <a:pt x="625" y="560"/>
                  </a:lnTo>
                  <a:lnTo>
                    <a:pt x="625" y="472"/>
                  </a:lnTo>
                  <a:lnTo>
                    <a:pt x="706" y="391"/>
                  </a:lnTo>
                  <a:lnTo>
                    <a:pt x="625" y="311"/>
                  </a:lnTo>
                  <a:lnTo>
                    <a:pt x="625" y="219"/>
                  </a:lnTo>
                  <a:close/>
                  <a:moveTo>
                    <a:pt x="361" y="219"/>
                  </a:moveTo>
                  <a:lnTo>
                    <a:pt x="433" y="149"/>
                  </a:lnTo>
                  <a:lnTo>
                    <a:pt x="503" y="219"/>
                  </a:lnTo>
                  <a:lnTo>
                    <a:pt x="514" y="219"/>
                  </a:lnTo>
                  <a:lnTo>
                    <a:pt x="514" y="219"/>
                  </a:lnTo>
                  <a:lnTo>
                    <a:pt x="602" y="219"/>
                  </a:lnTo>
                  <a:lnTo>
                    <a:pt x="602" y="318"/>
                  </a:lnTo>
                  <a:lnTo>
                    <a:pt x="675" y="391"/>
                  </a:lnTo>
                  <a:lnTo>
                    <a:pt x="602" y="461"/>
                  </a:lnTo>
                  <a:lnTo>
                    <a:pt x="602" y="560"/>
                  </a:lnTo>
                  <a:lnTo>
                    <a:pt x="503" y="560"/>
                  </a:lnTo>
                  <a:lnTo>
                    <a:pt x="433" y="633"/>
                  </a:lnTo>
                  <a:lnTo>
                    <a:pt x="361" y="560"/>
                  </a:lnTo>
                  <a:lnTo>
                    <a:pt x="261" y="560"/>
                  </a:lnTo>
                  <a:lnTo>
                    <a:pt x="261" y="461"/>
                  </a:lnTo>
                  <a:lnTo>
                    <a:pt x="192" y="391"/>
                  </a:lnTo>
                  <a:lnTo>
                    <a:pt x="261" y="318"/>
                  </a:lnTo>
                  <a:lnTo>
                    <a:pt x="261" y="219"/>
                  </a:lnTo>
                  <a:lnTo>
                    <a:pt x="353" y="219"/>
                  </a:lnTo>
                  <a:lnTo>
                    <a:pt x="353" y="219"/>
                  </a:lnTo>
                  <a:lnTo>
                    <a:pt x="361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6" name="Freeform 5">
              <a:extLst>
                <a:ext uri="{FF2B5EF4-FFF2-40B4-BE49-F238E27FC236}">
                  <a16:creationId xmlns:a16="http://schemas.microsoft.com/office/drawing/2014/main" id="{48A26FC3-DE95-7DE8-446B-93050B827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"/>
              <a:ext cx="338" cy="203"/>
            </a:xfrm>
            <a:custGeom>
              <a:avLst/>
              <a:gdLst>
                <a:gd name="T0" fmla="*/ 307 w 338"/>
                <a:gd name="T1" fmla="*/ 27 h 203"/>
                <a:gd name="T2" fmla="*/ 269 w 338"/>
                <a:gd name="T3" fmla="*/ 65 h 203"/>
                <a:gd name="T4" fmla="*/ 265 w 338"/>
                <a:gd name="T5" fmla="*/ 69 h 203"/>
                <a:gd name="T6" fmla="*/ 265 w 338"/>
                <a:gd name="T7" fmla="*/ 80 h 203"/>
                <a:gd name="T8" fmla="*/ 265 w 338"/>
                <a:gd name="T9" fmla="*/ 130 h 203"/>
                <a:gd name="T10" fmla="*/ 211 w 338"/>
                <a:gd name="T11" fmla="*/ 130 h 203"/>
                <a:gd name="T12" fmla="*/ 203 w 338"/>
                <a:gd name="T13" fmla="*/ 130 h 203"/>
                <a:gd name="T14" fmla="*/ 196 w 338"/>
                <a:gd name="T15" fmla="*/ 138 h 203"/>
                <a:gd name="T16" fmla="*/ 161 w 338"/>
                <a:gd name="T17" fmla="*/ 173 h 203"/>
                <a:gd name="T18" fmla="*/ 123 w 338"/>
                <a:gd name="T19" fmla="*/ 138 h 203"/>
                <a:gd name="T20" fmla="*/ 119 w 338"/>
                <a:gd name="T21" fmla="*/ 130 h 203"/>
                <a:gd name="T22" fmla="*/ 107 w 338"/>
                <a:gd name="T23" fmla="*/ 130 h 203"/>
                <a:gd name="T24" fmla="*/ 58 w 338"/>
                <a:gd name="T25" fmla="*/ 130 h 203"/>
                <a:gd name="T26" fmla="*/ 58 w 338"/>
                <a:gd name="T27" fmla="*/ 80 h 203"/>
                <a:gd name="T28" fmla="*/ 58 w 338"/>
                <a:gd name="T29" fmla="*/ 69 h 203"/>
                <a:gd name="T30" fmla="*/ 50 w 338"/>
                <a:gd name="T31" fmla="*/ 65 h 203"/>
                <a:gd name="T32" fmla="*/ 15 w 338"/>
                <a:gd name="T33" fmla="*/ 27 h 203"/>
                <a:gd name="T34" fmla="*/ 42 w 338"/>
                <a:gd name="T35" fmla="*/ 0 h 203"/>
                <a:gd name="T36" fmla="*/ 11 w 338"/>
                <a:gd name="T37" fmla="*/ 0 h 203"/>
                <a:gd name="T38" fmla="*/ 0 w 338"/>
                <a:gd name="T39" fmla="*/ 11 h 203"/>
                <a:gd name="T40" fmla="*/ 0 w 338"/>
                <a:gd name="T41" fmla="*/ 42 h 203"/>
                <a:gd name="T42" fmla="*/ 35 w 338"/>
                <a:gd name="T43" fmla="*/ 80 h 203"/>
                <a:gd name="T44" fmla="*/ 35 w 338"/>
                <a:gd name="T45" fmla="*/ 153 h 203"/>
                <a:gd name="T46" fmla="*/ 107 w 338"/>
                <a:gd name="T47" fmla="*/ 153 h 203"/>
                <a:gd name="T48" fmla="*/ 161 w 338"/>
                <a:gd name="T49" fmla="*/ 203 h 203"/>
                <a:gd name="T50" fmla="*/ 211 w 338"/>
                <a:gd name="T51" fmla="*/ 153 h 203"/>
                <a:gd name="T52" fmla="*/ 284 w 338"/>
                <a:gd name="T53" fmla="*/ 153 h 203"/>
                <a:gd name="T54" fmla="*/ 284 w 338"/>
                <a:gd name="T55" fmla="*/ 80 h 203"/>
                <a:gd name="T56" fmla="*/ 338 w 338"/>
                <a:gd name="T57" fmla="*/ 27 h 203"/>
                <a:gd name="T58" fmla="*/ 311 w 338"/>
                <a:gd name="T59" fmla="*/ 0 h 203"/>
                <a:gd name="T60" fmla="*/ 280 w 338"/>
                <a:gd name="T61" fmla="*/ 0 h 203"/>
                <a:gd name="T62" fmla="*/ 307 w 338"/>
                <a:gd name="T63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03">
                  <a:moveTo>
                    <a:pt x="307" y="27"/>
                  </a:moveTo>
                  <a:lnTo>
                    <a:pt x="269" y="65"/>
                  </a:lnTo>
                  <a:lnTo>
                    <a:pt x="265" y="69"/>
                  </a:lnTo>
                  <a:lnTo>
                    <a:pt x="265" y="80"/>
                  </a:lnTo>
                  <a:lnTo>
                    <a:pt x="265" y="130"/>
                  </a:lnTo>
                  <a:lnTo>
                    <a:pt x="211" y="130"/>
                  </a:lnTo>
                  <a:lnTo>
                    <a:pt x="203" y="130"/>
                  </a:lnTo>
                  <a:lnTo>
                    <a:pt x="196" y="138"/>
                  </a:lnTo>
                  <a:lnTo>
                    <a:pt x="161" y="173"/>
                  </a:lnTo>
                  <a:lnTo>
                    <a:pt x="123" y="138"/>
                  </a:lnTo>
                  <a:lnTo>
                    <a:pt x="119" y="130"/>
                  </a:lnTo>
                  <a:lnTo>
                    <a:pt x="107" y="130"/>
                  </a:lnTo>
                  <a:lnTo>
                    <a:pt x="58" y="130"/>
                  </a:lnTo>
                  <a:lnTo>
                    <a:pt x="58" y="80"/>
                  </a:lnTo>
                  <a:lnTo>
                    <a:pt x="58" y="69"/>
                  </a:lnTo>
                  <a:lnTo>
                    <a:pt x="50" y="65"/>
                  </a:lnTo>
                  <a:lnTo>
                    <a:pt x="15" y="27"/>
                  </a:lnTo>
                  <a:lnTo>
                    <a:pt x="4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42"/>
                  </a:lnTo>
                  <a:lnTo>
                    <a:pt x="35" y="80"/>
                  </a:lnTo>
                  <a:lnTo>
                    <a:pt x="35" y="153"/>
                  </a:lnTo>
                  <a:lnTo>
                    <a:pt x="107" y="153"/>
                  </a:lnTo>
                  <a:lnTo>
                    <a:pt x="161" y="203"/>
                  </a:lnTo>
                  <a:lnTo>
                    <a:pt x="211" y="153"/>
                  </a:lnTo>
                  <a:lnTo>
                    <a:pt x="284" y="153"/>
                  </a:lnTo>
                  <a:lnTo>
                    <a:pt x="284" y="80"/>
                  </a:lnTo>
                  <a:lnTo>
                    <a:pt x="338" y="27"/>
                  </a:lnTo>
                  <a:lnTo>
                    <a:pt x="311" y="0"/>
                  </a:lnTo>
                  <a:lnTo>
                    <a:pt x="280" y="0"/>
                  </a:lnTo>
                  <a:lnTo>
                    <a:pt x="30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7" name="Freeform 6">
              <a:extLst>
                <a:ext uri="{FF2B5EF4-FFF2-40B4-BE49-F238E27FC236}">
                  <a16:creationId xmlns:a16="http://schemas.microsoft.com/office/drawing/2014/main" id="{68E7A1AD-C392-B463-0F43-5B4B181DB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269"/>
              <a:ext cx="65" cy="249"/>
            </a:xfrm>
            <a:custGeom>
              <a:avLst/>
              <a:gdLst>
                <a:gd name="T0" fmla="*/ 0 w 65"/>
                <a:gd name="T1" fmla="*/ 0 h 249"/>
                <a:gd name="T2" fmla="*/ 0 w 65"/>
                <a:gd name="T3" fmla="*/ 92 h 249"/>
                <a:gd name="T4" fmla="*/ 35 w 65"/>
                <a:gd name="T5" fmla="*/ 126 h 249"/>
                <a:gd name="T6" fmla="*/ 0 w 65"/>
                <a:gd name="T7" fmla="*/ 157 h 249"/>
                <a:gd name="T8" fmla="*/ 0 w 65"/>
                <a:gd name="T9" fmla="*/ 249 h 249"/>
                <a:gd name="T10" fmla="*/ 11 w 65"/>
                <a:gd name="T11" fmla="*/ 249 h 249"/>
                <a:gd name="T12" fmla="*/ 11 w 65"/>
                <a:gd name="T13" fmla="*/ 176 h 249"/>
                <a:gd name="T14" fmla="*/ 65 w 65"/>
                <a:gd name="T15" fmla="*/ 126 h 249"/>
                <a:gd name="T16" fmla="*/ 11 w 65"/>
                <a:gd name="T17" fmla="*/ 73 h 249"/>
                <a:gd name="T18" fmla="*/ 11 w 65"/>
                <a:gd name="T19" fmla="*/ 0 h 249"/>
                <a:gd name="T20" fmla="*/ 0 w 6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9">
                  <a:moveTo>
                    <a:pt x="0" y="0"/>
                  </a:moveTo>
                  <a:lnTo>
                    <a:pt x="0" y="92"/>
                  </a:lnTo>
                  <a:lnTo>
                    <a:pt x="35" y="126"/>
                  </a:lnTo>
                  <a:lnTo>
                    <a:pt x="0" y="157"/>
                  </a:lnTo>
                  <a:lnTo>
                    <a:pt x="0" y="249"/>
                  </a:lnTo>
                  <a:lnTo>
                    <a:pt x="11" y="249"/>
                  </a:lnTo>
                  <a:lnTo>
                    <a:pt x="11" y="176"/>
                  </a:lnTo>
                  <a:lnTo>
                    <a:pt x="65" y="126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8" name="Freeform 7">
              <a:extLst>
                <a:ext uri="{FF2B5EF4-FFF2-40B4-BE49-F238E27FC236}">
                  <a16:creationId xmlns:a16="http://schemas.microsoft.com/office/drawing/2014/main" id="{F41FB144-22A5-6C5B-B143-4079F96D7C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3 w 353"/>
                <a:gd name="T9" fmla="*/ 299 h 353"/>
                <a:gd name="T10" fmla="*/ 176 w 353"/>
                <a:gd name="T11" fmla="*/ 353 h 353"/>
                <a:gd name="T12" fmla="*/ 226 w 353"/>
                <a:gd name="T13" fmla="*/ 299 h 353"/>
                <a:gd name="T14" fmla="*/ 299 w 353"/>
                <a:gd name="T15" fmla="*/ 299 h 353"/>
                <a:gd name="T16" fmla="*/ 299 w 353"/>
                <a:gd name="T17" fmla="*/ 226 h 353"/>
                <a:gd name="T18" fmla="*/ 353 w 353"/>
                <a:gd name="T19" fmla="*/ 176 h 353"/>
                <a:gd name="T20" fmla="*/ 299 w 353"/>
                <a:gd name="T21" fmla="*/ 123 h 353"/>
                <a:gd name="T22" fmla="*/ 299 w 353"/>
                <a:gd name="T23" fmla="*/ 50 h 353"/>
                <a:gd name="T24" fmla="*/ 226 w 353"/>
                <a:gd name="T25" fmla="*/ 50 h 353"/>
                <a:gd name="T26" fmla="*/ 176 w 353"/>
                <a:gd name="T27" fmla="*/ 0 h 353"/>
                <a:gd name="T28" fmla="*/ 123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3 w 353"/>
                <a:gd name="T41" fmla="*/ 73 h 353"/>
                <a:gd name="T42" fmla="*/ 134 w 353"/>
                <a:gd name="T43" fmla="*/ 73 h 353"/>
                <a:gd name="T44" fmla="*/ 138 w 353"/>
                <a:gd name="T45" fmla="*/ 65 h 353"/>
                <a:gd name="T46" fmla="*/ 176 w 353"/>
                <a:gd name="T47" fmla="*/ 30 h 353"/>
                <a:gd name="T48" fmla="*/ 211 w 353"/>
                <a:gd name="T49" fmla="*/ 65 h 353"/>
                <a:gd name="T50" fmla="*/ 219 w 353"/>
                <a:gd name="T51" fmla="*/ 73 h 353"/>
                <a:gd name="T52" fmla="*/ 226 w 353"/>
                <a:gd name="T53" fmla="*/ 73 h 353"/>
                <a:gd name="T54" fmla="*/ 280 w 353"/>
                <a:gd name="T55" fmla="*/ 73 h 353"/>
                <a:gd name="T56" fmla="*/ 280 w 353"/>
                <a:gd name="T57" fmla="*/ 123 h 353"/>
                <a:gd name="T58" fmla="*/ 280 w 353"/>
                <a:gd name="T59" fmla="*/ 134 h 353"/>
                <a:gd name="T60" fmla="*/ 284 w 353"/>
                <a:gd name="T61" fmla="*/ 138 h 353"/>
                <a:gd name="T62" fmla="*/ 322 w 353"/>
                <a:gd name="T63" fmla="*/ 176 h 353"/>
                <a:gd name="T64" fmla="*/ 284 w 353"/>
                <a:gd name="T65" fmla="*/ 211 h 353"/>
                <a:gd name="T66" fmla="*/ 280 w 353"/>
                <a:gd name="T67" fmla="*/ 219 h 353"/>
                <a:gd name="T68" fmla="*/ 280 w 353"/>
                <a:gd name="T69" fmla="*/ 226 h 353"/>
                <a:gd name="T70" fmla="*/ 280 w 353"/>
                <a:gd name="T71" fmla="*/ 280 h 353"/>
                <a:gd name="T72" fmla="*/ 226 w 353"/>
                <a:gd name="T73" fmla="*/ 280 h 353"/>
                <a:gd name="T74" fmla="*/ 219 w 353"/>
                <a:gd name="T75" fmla="*/ 280 h 353"/>
                <a:gd name="T76" fmla="*/ 211 w 353"/>
                <a:gd name="T77" fmla="*/ 284 h 353"/>
                <a:gd name="T78" fmla="*/ 176 w 353"/>
                <a:gd name="T79" fmla="*/ 322 h 353"/>
                <a:gd name="T80" fmla="*/ 138 w 353"/>
                <a:gd name="T81" fmla="*/ 284 h 353"/>
                <a:gd name="T82" fmla="*/ 134 w 353"/>
                <a:gd name="T83" fmla="*/ 280 h 353"/>
                <a:gd name="T84" fmla="*/ 123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5 w 353"/>
                <a:gd name="T93" fmla="*/ 211 h 353"/>
                <a:gd name="T94" fmla="*/ 31 w 353"/>
                <a:gd name="T95" fmla="*/ 176 h 353"/>
                <a:gd name="T96" fmla="*/ 65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9" name="Freeform 8">
              <a:extLst>
                <a:ext uri="{FF2B5EF4-FFF2-40B4-BE49-F238E27FC236}">
                  <a16:creationId xmlns:a16="http://schemas.microsoft.com/office/drawing/2014/main" id="{308C2354-EDAF-2100-D436-83543C02BF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" y="4"/>
              <a:ext cx="353" cy="203"/>
            </a:xfrm>
            <a:custGeom>
              <a:avLst/>
              <a:gdLst>
                <a:gd name="T0" fmla="*/ 323 w 353"/>
                <a:gd name="T1" fmla="*/ 27 h 203"/>
                <a:gd name="T2" fmla="*/ 284 w 353"/>
                <a:gd name="T3" fmla="*/ 65 h 203"/>
                <a:gd name="T4" fmla="*/ 280 w 353"/>
                <a:gd name="T5" fmla="*/ 69 h 203"/>
                <a:gd name="T6" fmla="*/ 280 w 353"/>
                <a:gd name="T7" fmla="*/ 80 h 203"/>
                <a:gd name="T8" fmla="*/ 280 w 353"/>
                <a:gd name="T9" fmla="*/ 130 h 203"/>
                <a:gd name="T10" fmla="*/ 227 w 353"/>
                <a:gd name="T11" fmla="*/ 130 h 203"/>
                <a:gd name="T12" fmla="*/ 219 w 353"/>
                <a:gd name="T13" fmla="*/ 130 h 203"/>
                <a:gd name="T14" fmla="*/ 211 w 353"/>
                <a:gd name="T15" fmla="*/ 138 h 203"/>
                <a:gd name="T16" fmla="*/ 177 w 353"/>
                <a:gd name="T17" fmla="*/ 173 h 203"/>
                <a:gd name="T18" fmla="*/ 138 w 353"/>
                <a:gd name="T19" fmla="*/ 138 h 203"/>
                <a:gd name="T20" fmla="*/ 135 w 353"/>
                <a:gd name="T21" fmla="*/ 130 h 203"/>
                <a:gd name="T22" fmla="*/ 123 w 353"/>
                <a:gd name="T23" fmla="*/ 130 h 203"/>
                <a:gd name="T24" fmla="*/ 73 w 353"/>
                <a:gd name="T25" fmla="*/ 130 h 203"/>
                <a:gd name="T26" fmla="*/ 73 w 353"/>
                <a:gd name="T27" fmla="*/ 80 h 203"/>
                <a:gd name="T28" fmla="*/ 73 w 353"/>
                <a:gd name="T29" fmla="*/ 69 h 203"/>
                <a:gd name="T30" fmla="*/ 66 w 353"/>
                <a:gd name="T31" fmla="*/ 65 h 203"/>
                <a:gd name="T32" fmla="*/ 31 w 353"/>
                <a:gd name="T33" fmla="*/ 27 h 203"/>
                <a:gd name="T34" fmla="*/ 58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0 w 353"/>
                <a:gd name="T41" fmla="*/ 80 h 203"/>
                <a:gd name="T42" fmla="*/ 50 w 353"/>
                <a:gd name="T43" fmla="*/ 153 h 203"/>
                <a:gd name="T44" fmla="*/ 123 w 353"/>
                <a:gd name="T45" fmla="*/ 153 h 203"/>
                <a:gd name="T46" fmla="*/ 177 w 353"/>
                <a:gd name="T47" fmla="*/ 203 h 203"/>
                <a:gd name="T48" fmla="*/ 227 w 353"/>
                <a:gd name="T49" fmla="*/ 153 h 203"/>
                <a:gd name="T50" fmla="*/ 300 w 353"/>
                <a:gd name="T51" fmla="*/ 153 h 203"/>
                <a:gd name="T52" fmla="*/ 300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6 w 353"/>
                <a:gd name="T59" fmla="*/ 0 h 203"/>
                <a:gd name="T60" fmla="*/ 323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3" y="27"/>
                  </a:moveTo>
                  <a:lnTo>
                    <a:pt x="284" y="65"/>
                  </a:lnTo>
                  <a:lnTo>
                    <a:pt x="280" y="69"/>
                  </a:lnTo>
                  <a:lnTo>
                    <a:pt x="280" y="80"/>
                  </a:lnTo>
                  <a:lnTo>
                    <a:pt x="280" y="130"/>
                  </a:lnTo>
                  <a:lnTo>
                    <a:pt x="227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5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6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7" y="153"/>
                  </a:lnTo>
                  <a:lnTo>
                    <a:pt x="300" y="153"/>
                  </a:lnTo>
                  <a:lnTo>
                    <a:pt x="300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6" y="0"/>
                  </a:lnTo>
                  <a:lnTo>
                    <a:pt x="32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0" name="Freeform 9">
              <a:extLst>
                <a:ext uri="{FF2B5EF4-FFF2-40B4-BE49-F238E27FC236}">
                  <a16:creationId xmlns:a16="http://schemas.microsoft.com/office/drawing/2014/main" id="{449C40E4-3505-135C-7929-08F5E7F8A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" y="4"/>
              <a:ext cx="353" cy="203"/>
            </a:xfrm>
            <a:custGeom>
              <a:avLst/>
              <a:gdLst>
                <a:gd name="T0" fmla="*/ 322 w 353"/>
                <a:gd name="T1" fmla="*/ 27 h 203"/>
                <a:gd name="T2" fmla="*/ 284 w 353"/>
                <a:gd name="T3" fmla="*/ 65 h 203"/>
                <a:gd name="T4" fmla="*/ 276 w 353"/>
                <a:gd name="T5" fmla="*/ 69 h 203"/>
                <a:gd name="T6" fmla="*/ 276 w 353"/>
                <a:gd name="T7" fmla="*/ 80 h 203"/>
                <a:gd name="T8" fmla="*/ 276 w 353"/>
                <a:gd name="T9" fmla="*/ 130 h 203"/>
                <a:gd name="T10" fmla="*/ 226 w 353"/>
                <a:gd name="T11" fmla="*/ 130 h 203"/>
                <a:gd name="T12" fmla="*/ 219 w 353"/>
                <a:gd name="T13" fmla="*/ 130 h 203"/>
                <a:gd name="T14" fmla="*/ 211 w 353"/>
                <a:gd name="T15" fmla="*/ 138 h 203"/>
                <a:gd name="T16" fmla="*/ 177 w 353"/>
                <a:gd name="T17" fmla="*/ 173 h 203"/>
                <a:gd name="T18" fmla="*/ 138 w 353"/>
                <a:gd name="T19" fmla="*/ 138 h 203"/>
                <a:gd name="T20" fmla="*/ 134 w 353"/>
                <a:gd name="T21" fmla="*/ 130 h 203"/>
                <a:gd name="T22" fmla="*/ 123 w 353"/>
                <a:gd name="T23" fmla="*/ 130 h 203"/>
                <a:gd name="T24" fmla="*/ 73 w 353"/>
                <a:gd name="T25" fmla="*/ 130 h 203"/>
                <a:gd name="T26" fmla="*/ 73 w 353"/>
                <a:gd name="T27" fmla="*/ 80 h 203"/>
                <a:gd name="T28" fmla="*/ 73 w 353"/>
                <a:gd name="T29" fmla="*/ 69 h 203"/>
                <a:gd name="T30" fmla="*/ 65 w 353"/>
                <a:gd name="T31" fmla="*/ 65 h 203"/>
                <a:gd name="T32" fmla="*/ 31 w 353"/>
                <a:gd name="T33" fmla="*/ 27 h 203"/>
                <a:gd name="T34" fmla="*/ 58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0 w 353"/>
                <a:gd name="T41" fmla="*/ 80 h 203"/>
                <a:gd name="T42" fmla="*/ 50 w 353"/>
                <a:gd name="T43" fmla="*/ 153 h 203"/>
                <a:gd name="T44" fmla="*/ 123 w 353"/>
                <a:gd name="T45" fmla="*/ 153 h 203"/>
                <a:gd name="T46" fmla="*/ 177 w 353"/>
                <a:gd name="T47" fmla="*/ 203 h 203"/>
                <a:gd name="T48" fmla="*/ 226 w 353"/>
                <a:gd name="T49" fmla="*/ 153 h 203"/>
                <a:gd name="T50" fmla="*/ 299 w 353"/>
                <a:gd name="T51" fmla="*/ 153 h 203"/>
                <a:gd name="T52" fmla="*/ 299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5 w 353"/>
                <a:gd name="T59" fmla="*/ 0 h 203"/>
                <a:gd name="T60" fmla="*/ 322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2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1" name="Freeform 10">
              <a:extLst>
                <a:ext uri="{FF2B5EF4-FFF2-40B4-BE49-F238E27FC236}">
                  <a16:creationId xmlns:a16="http://schemas.microsoft.com/office/drawing/2014/main" id="{B10F93FA-DC08-FF84-1470-76269CF190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2 w 353"/>
                <a:gd name="T9" fmla="*/ 299 h 353"/>
                <a:gd name="T10" fmla="*/ 176 w 353"/>
                <a:gd name="T11" fmla="*/ 353 h 353"/>
                <a:gd name="T12" fmla="*/ 226 w 353"/>
                <a:gd name="T13" fmla="*/ 299 h 353"/>
                <a:gd name="T14" fmla="*/ 299 w 353"/>
                <a:gd name="T15" fmla="*/ 299 h 353"/>
                <a:gd name="T16" fmla="*/ 299 w 353"/>
                <a:gd name="T17" fmla="*/ 226 h 353"/>
                <a:gd name="T18" fmla="*/ 353 w 353"/>
                <a:gd name="T19" fmla="*/ 176 h 353"/>
                <a:gd name="T20" fmla="*/ 299 w 353"/>
                <a:gd name="T21" fmla="*/ 123 h 353"/>
                <a:gd name="T22" fmla="*/ 299 w 353"/>
                <a:gd name="T23" fmla="*/ 50 h 353"/>
                <a:gd name="T24" fmla="*/ 226 w 353"/>
                <a:gd name="T25" fmla="*/ 50 h 353"/>
                <a:gd name="T26" fmla="*/ 176 w 353"/>
                <a:gd name="T27" fmla="*/ 0 h 353"/>
                <a:gd name="T28" fmla="*/ 122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2 w 353"/>
                <a:gd name="T41" fmla="*/ 73 h 353"/>
                <a:gd name="T42" fmla="*/ 134 w 353"/>
                <a:gd name="T43" fmla="*/ 73 h 353"/>
                <a:gd name="T44" fmla="*/ 138 w 353"/>
                <a:gd name="T45" fmla="*/ 65 h 353"/>
                <a:gd name="T46" fmla="*/ 176 w 353"/>
                <a:gd name="T47" fmla="*/ 30 h 353"/>
                <a:gd name="T48" fmla="*/ 211 w 353"/>
                <a:gd name="T49" fmla="*/ 65 h 353"/>
                <a:gd name="T50" fmla="*/ 218 w 353"/>
                <a:gd name="T51" fmla="*/ 73 h 353"/>
                <a:gd name="T52" fmla="*/ 226 w 353"/>
                <a:gd name="T53" fmla="*/ 73 h 353"/>
                <a:gd name="T54" fmla="*/ 280 w 353"/>
                <a:gd name="T55" fmla="*/ 73 h 353"/>
                <a:gd name="T56" fmla="*/ 280 w 353"/>
                <a:gd name="T57" fmla="*/ 123 h 353"/>
                <a:gd name="T58" fmla="*/ 280 w 353"/>
                <a:gd name="T59" fmla="*/ 134 h 353"/>
                <a:gd name="T60" fmla="*/ 284 w 353"/>
                <a:gd name="T61" fmla="*/ 138 h 353"/>
                <a:gd name="T62" fmla="*/ 322 w 353"/>
                <a:gd name="T63" fmla="*/ 176 h 353"/>
                <a:gd name="T64" fmla="*/ 284 w 353"/>
                <a:gd name="T65" fmla="*/ 211 h 353"/>
                <a:gd name="T66" fmla="*/ 280 w 353"/>
                <a:gd name="T67" fmla="*/ 219 h 353"/>
                <a:gd name="T68" fmla="*/ 280 w 353"/>
                <a:gd name="T69" fmla="*/ 226 h 353"/>
                <a:gd name="T70" fmla="*/ 280 w 353"/>
                <a:gd name="T71" fmla="*/ 280 h 353"/>
                <a:gd name="T72" fmla="*/ 226 w 353"/>
                <a:gd name="T73" fmla="*/ 280 h 353"/>
                <a:gd name="T74" fmla="*/ 218 w 353"/>
                <a:gd name="T75" fmla="*/ 280 h 353"/>
                <a:gd name="T76" fmla="*/ 211 w 353"/>
                <a:gd name="T77" fmla="*/ 284 h 353"/>
                <a:gd name="T78" fmla="*/ 176 w 353"/>
                <a:gd name="T79" fmla="*/ 322 h 353"/>
                <a:gd name="T80" fmla="*/ 138 w 353"/>
                <a:gd name="T81" fmla="*/ 284 h 353"/>
                <a:gd name="T82" fmla="*/ 134 w 353"/>
                <a:gd name="T83" fmla="*/ 280 h 353"/>
                <a:gd name="T84" fmla="*/ 122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5 w 353"/>
                <a:gd name="T93" fmla="*/ 211 h 353"/>
                <a:gd name="T94" fmla="*/ 30 w 353"/>
                <a:gd name="T95" fmla="*/ 176 h 353"/>
                <a:gd name="T96" fmla="*/ 65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2" name="Freeform 11">
              <a:extLst>
                <a:ext uri="{FF2B5EF4-FFF2-40B4-BE49-F238E27FC236}">
                  <a16:creationId xmlns:a16="http://schemas.microsoft.com/office/drawing/2014/main" id="{036EEF59-7CDE-DF9C-048A-E2EA9F3957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3 w 353"/>
                <a:gd name="T9" fmla="*/ 299 h 353"/>
                <a:gd name="T10" fmla="*/ 177 w 353"/>
                <a:gd name="T11" fmla="*/ 353 h 353"/>
                <a:gd name="T12" fmla="*/ 227 w 353"/>
                <a:gd name="T13" fmla="*/ 299 h 353"/>
                <a:gd name="T14" fmla="*/ 300 w 353"/>
                <a:gd name="T15" fmla="*/ 299 h 353"/>
                <a:gd name="T16" fmla="*/ 300 w 353"/>
                <a:gd name="T17" fmla="*/ 226 h 353"/>
                <a:gd name="T18" fmla="*/ 353 w 353"/>
                <a:gd name="T19" fmla="*/ 176 h 353"/>
                <a:gd name="T20" fmla="*/ 300 w 353"/>
                <a:gd name="T21" fmla="*/ 123 h 353"/>
                <a:gd name="T22" fmla="*/ 300 w 353"/>
                <a:gd name="T23" fmla="*/ 50 h 353"/>
                <a:gd name="T24" fmla="*/ 227 w 353"/>
                <a:gd name="T25" fmla="*/ 50 h 353"/>
                <a:gd name="T26" fmla="*/ 177 w 353"/>
                <a:gd name="T27" fmla="*/ 0 h 353"/>
                <a:gd name="T28" fmla="*/ 123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3 w 353"/>
                <a:gd name="T41" fmla="*/ 73 h 353"/>
                <a:gd name="T42" fmla="*/ 135 w 353"/>
                <a:gd name="T43" fmla="*/ 73 h 353"/>
                <a:gd name="T44" fmla="*/ 139 w 353"/>
                <a:gd name="T45" fmla="*/ 65 h 353"/>
                <a:gd name="T46" fmla="*/ 177 w 353"/>
                <a:gd name="T47" fmla="*/ 30 h 353"/>
                <a:gd name="T48" fmla="*/ 211 w 353"/>
                <a:gd name="T49" fmla="*/ 65 h 353"/>
                <a:gd name="T50" fmla="*/ 219 w 353"/>
                <a:gd name="T51" fmla="*/ 73 h 353"/>
                <a:gd name="T52" fmla="*/ 227 w 353"/>
                <a:gd name="T53" fmla="*/ 73 h 353"/>
                <a:gd name="T54" fmla="*/ 277 w 353"/>
                <a:gd name="T55" fmla="*/ 73 h 353"/>
                <a:gd name="T56" fmla="*/ 277 w 353"/>
                <a:gd name="T57" fmla="*/ 123 h 353"/>
                <a:gd name="T58" fmla="*/ 277 w 353"/>
                <a:gd name="T59" fmla="*/ 134 h 353"/>
                <a:gd name="T60" fmla="*/ 284 w 353"/>
                <a:gd name="T61" fmla="*/ 138 h 353"/>
                <a:gd name="T62" fmla="*/ 323 w 353"/>
                <a:gd name="T63" fmla="*/ 176 h 353"/>
                <a:gd name="T64" fmla="*/ 284 w 353"/>
                <a:gd name="T65" fmla="*/ 211 h 353"/>
                <a:gd name="T66" fmla="*/ 277 w 353"/>
                <a:gd name="T67" fmla="*/ 219 h 353"/>
                <a:gd name="T68" fmla="*/ 277 w 353"/>
                <a:gd name="T69" fmla="*/ 226 h 353"/>
                <a:gd name="T70" fmla="*/ 277 w 353"/>
                <a:gd name="T71" fmla="*/ 280 h 353"/>
                <a:gd name="T72" fmla="*/ 227 w 353"/>
                <a:gd name="T73" fmla="*/ 280 h 353"/>
                <a:gd name="T74" fmla="*/ 219 w 353"/>
                <a:gd name="T75" fmla="*/ 280 h 353"/>
                <a:gd name="T76" fmla="*/ 211 w 353"/>
                <a:gd name="T77" fmla="*/ 284 h 353"/>
                <a:gd name="T78" fmla="*/ 177 w 353"/>
                <a:gd name="T79" fmla="*/ 322 h 353"/>
                <a:gd name="T80" fmla="*/ 139 w 353"/>
                <a:gd name="T81" fmla="*/ 284 h 353"/>
                <a:gd name="T82" fmla="*/ 135 w 353"/>
                <a:gd name="T83" fmla="*/ 280 h 353"/>
                <a:gd name="T84" fmla="*/ 123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6 w 353"/>
                <a:gd name="T93" fmla="*/ 211 h 353"/>
                <a:gd name="T94" fmla="*/ 31 w 353"/>
                <a:gd name="T95" fmla="*/ 176 h 353"/>
                <a:gd name="T96" fmla="*/ 66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6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23" y="176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6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9" y="284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3" name="Freeform 12">
              <a:extLst>
                <a:ext uri="{FF2B5EF4-FFF2-40B4-BE49-F238E27FC236}">
                  <a16:creationId xmlns:a16="http://schemas.microsoft.com/office/drawing/2014/main" id="{BA4F7151-F987-4E99-C980-77082EA20A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9" y="4"/>
              <a:ext cx="353" cy="203"/>
            </a:xfrm>
            <a:custGeom>
              <a:avLst/>
              <a:gdLst>
                <a:gd name="T0" fmla="*/ 322 w 353"/>
                <a:gd name="T1" fmla="*/ 27 h 203"/>
                <a:gd name="T2" fmla="*/ 284 w 353"/>
                <a:gd name="T3" fmla="*/ 65 h 203"/>
                <a:gd name="T4" fmla="*/ 276 w 353"/>
                <a:gd name="T5" fmla="*/ 69 h 203"/>
                <a:gd name="T6" fmla="*/ 276 w 353"/>
                <a:gd name="T7" fmla="*/ 80 h 203"/>
                <a:gd name="T8" fmla="*/ 276 w 353"/>
                <a:gd name="T9" fmla="*/ 130 h 203"/>
                <a:gd name="T10" fmla="*/ 226 w 353"/>
                <a:gd name="T11" fmla="*/ 130 h 203"/>
                <a:gd name="T12" fmla="*/ 218 w 353"/>
                <a:gd name="T13" fmla="*/ 130 h 203"/>
                <a:gd name="T14" fmla="*/ 211 w 353"/>
                <a:gd name="T15" fmla="*/ 138 h 203"/>
                <a:gd name="T16" fmla="*/ 176 w 353"/>
                <a:gd name="T17" fmla="*/ 173 h 203"/>
                <a:gd name="T18" fmla="*/ 138 w 353"/>
                <a:gd name="T19" fmla="*/ 138 h 203"/>
                <a:gd name="T20" fmla="*/ 134 w 353"/>
                <a:gd name="T21" fmla="*/ 130 h 203"/>
                <a:gd name="T22" fmla="*/ 123 w 353"/>
                <a:gd name="T23" fmla="*/ 130 h 203"/>
                <a:gd name="T24" fmla="*/ 73 w 353"/>
                <a:gd name="T25" fmla="*/ 130 h 203"/>
                <a:gd name="T26" fmla="*/ 73 w 353"/>
                <a:gd name="T27" fmla="*/ 80 h 203"/>
                <a:gd name="T28" fmla="*/ 73 w 353"/>
                <a:gd name="T29" fmla="*/ 69 h 203"/>
                <a:gd name="T30" fmla="*/ 65 w 353"/>
                <a:gd name="T31" fmla="*/ 65 h 203"/>
                <a:gd name="T32" fmla="*/ 30 w 353"/>
                <a:gd name="T33" fmla="*/ 27 h 203"/>
                <a:gd name="T34" fmla="*/ 57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0 w 353"/>
                <a:gd name="T41" fmla="*/ 80 h 203"/>
                <a:gd name="T42" fmla="*/ 50 w 353"/>
                <a:gd name="T43" fmla="*/ 153 h 203"/>
                <a:gd name="T44" fmla="*/ 123 w 353"/>
                <a:gd name="T45" fmla="*/ 153 h 203"/>
                <a:gd name="T46" fmla="*/ 176 w 353"/>
                <a:gd name="T47" fmla="*/ 203 h 203"/>
                <a:gd name="T48" fmla="*/ 226 w 353"/>
                <a:gd name="T49" fmla="*/ 153 h 203"/>
                <a:gd name="T50" fmla="*/ 299 w 353"/>
                <a:gd name="T51" fmla="*/ 153 h 203"/>
                <a:gd name="T52" fmla="*/ 299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5 w 353"/>
                <a:gd name="T59" fmla="*/ 0 h 203"/>
                <a:gd name="T60" fmla="*/ 322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2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1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4" name="Freeform 13">
              <a:extLst>
                <a:ext uri="{FF2B5EF4-FFF2-40B4-BE49-F238E27FC236}">
                  <a16:creationId xmlns:a16="http://schemas.microsoft.com/office/drawing/2014/main" id="{5E7676CB-9473-8EB7-8048-499C7E709C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4" y="4"/>
              <a:ext cx="352" cy="203"/>
            </a:xfrm>
            <a:custGeom>
              <a:avLst/>
              <a:gdLst>
                <a:gd name="T0" fmla="*/ 322 w 352"/>
                <a:gd name="T1" fmla="*/ 27 h 203"/>
                <a:gd name="T2" fmla="*/ 283 w 352"/>
                <a:gd name="T3" fmla="*/ 65 h 203"/>
                <a:gd name="T4" fmla="*/ 276 w 352"/>
                <a:gd name="T5" fmla="*/ 69 h 203"/>
                <a:gd name="T6" fmla="*/ 276 w 352"/>
                <a:gd name="T7" fmla="*/ 80 h 203"/>
                <a:gd name="T8" fmla="*/ 276 w 352"/>
                <a:gd name="T9" fmla="*/ 130 h 203"/>
                <a:gd name="T10" fmla="*/ 226 w 352"/>
                <a:gd name="T11" fmla="*/ 130 h 203"/>
                <a:gd name="T12" fmla="*/ 218 w 352"/>
                <a:gd name="T13" fmla="*/ 130 h 203"/>
                <a:gd name="T14" fmla="*/ 210 w 352"/>
                <a:gd name="T15" fmla="*/ 138 h 203"/>
                <a:gd name="T16" fmla="*/ 176 w 352"/>
                <a:gd name="T17" fmla="*/ 173 h 203"/>
                <a:gd name="T18" fmla="*/ 138 w 352"/>
                <a:gd name="T19" fmla="*/ 138 h 203"/>
                <a:gd name="T20" fmla="*/ 134 w 352"/>
                <a:gd name="T21" fmla="*/ 130 h 203"/>
                <a:gd name="T22" fmla="*/ 122 w 352"/>
                <a:gd name="T23" fmla="*/ 130 h 203"/>
                <a:gd name="T24" fmla="*/ 72 w 352"/>
                <a:gd name="T25" fmla="*/ 130 h 203"/>
                <a:gd name="T26" fmla="*/ 72 w 352"/>
                <a:gd name="T27" fmla="*/ 80 h 203"/>
                <a:gd name="T28" fmla="*/ 72 w 352"/>
                <a:gd name="T29" fmla="*/ 69 h 203"/>
                <a:gd name="T30" fmla="*/ 65 w 352"/>
                <a:gd name="T31" fmla="*/ 65 h 203"/>
                <a:gd name="T32" fmla="*/ 30 w 352"/>
                <a:gd name="T33" fmla="*/ 27 h 203"/>
                <a:gd name="T34" fmla="*/ 57 w 352"/>
                <a:gd name="T35" fmla="*/ 0 h 203"/>
                <a:gd name="T36" fmla="*/ 26 w 352"/>
                <a:gd name="T37" fmla="*/ 0 h 203"/>
                <a:gd name="T38" fmla="*/ 0 w 352"/>
                <a:gd name="T39" fmla="*/ 27 h 203"/>
                <a:gd name="T40" fmla="*/ 49 w 352"/>
                <a:gd name="T41" fmla="*/ 80 h 203"/>
                <a:gd name="T42" fmla="*/ 49 w 352"/>
                <a:gd name="T43" fmla="*/ 153 h 203"/>
                <a:gd name="T44" fmla="*/ 122 w 352"/>
                <a:gd name="T45" fmla="*/ 153 h 203"/>
                <a:gd name="T46" fmla="*/ 176 w 352"/>
                <a:gd name="T47" fmla="*/ 203 h 203"/>
                <a:gd name="T48" fmla="*/ 226 w 352"/>
                <a:gd name="T49" fmla="*/ 153 h 203"/>
                <a:gd name="T50" fmla="*/ 299 w 352"/>
                <a:gd name="T51" fmla="*/ 153 h 203"/>
                <a:gd name="T52" fmla="*/ 299 w 352"/>
                <a:gd name="T53" fmla="*/ 80 h 203"/>
                <a:gd name="T54" fmla="*/ 352 w 352"/>
                <a:gd name="T55" fmla="*/ 27 h 203"/>
                <a:gd name="T56" fmla="*/ 326 w 352"/>
                <a:gd name="T57" fmla="*/ 0 h 203"/>
                <a:gd name="T58" fmla="*/ 295 w 352"/>
                <a:gd name="T59" fmla="*/ 0 h 203"/>
                <a:gd name="T60" fmla="*/ 322 w 352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" h="203">
                  <a:moveTo>
                    <a:pt x="322" y="27"/>
                  </a:moveTo>
                  <a:lnTo>
                    <a:pt x="283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0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2" y="130"/>
                  </a:lnTo>
                  <a:lnTo>
                    <a:pt x="72" y="130"/>
                  </a:lnTo>
                  <a:lnTo>
                    <a:pt x="72" y="80"/>
                  </a:lnTo>
                  <a:lnTo>
                    <a:pt x="72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27"/>
                  </a:lnTo>
                  <a:lnTo>
                    <a:pt x="49" y="80"/>
                  </a:lnTo>
                  <a:lnTo>
                    <a:pt x="49" y="153"/>
                  </a:lnTo>
                  <a:lnTo>
                    <a:pt x="122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52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5" name="Freeform 14">
              <a:extLst>
                <a:ext uri="{FF2B5EF4-FFF2-40B4-BE49-F238E27FC236}">
                  <a16:creationId xmlns:a16="http://schemas.microsoft.com/office/drawing/2014/main" id="{B52BC76F-CDEB-9CBC-A274-C2DE31ED2F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3 w 353"/>
                <a:gd name="T9" fmla="*/ 299 h 353"/>
                <a:gd name="T10" fmla="*/ 177 w 353"/>
                <a:gd name="T11" fmla="*/ 353 h 353"/>
                <a:gd name="T12" fmla="*/ 226 w 353"/>
                <a:gd name="T13" fmla="*/ 299 h 353"/>
                <a:gd name="T14" fmla="*/ 299 w 353"/>
                <a:gd name="T15" fmla="*/ 299 h 353"/>
                <a:gd name="T16" fmla="*/ 299 w 353"/>
                <a:gd name="T17" fmla="*/ 226 h 353"/>
                <a:gd name="T18" fmla="*/ 353 w 353"/>
                <a:gd name="T19" fmla="*/ 176 h 353"/>
                <a:gd name="T20" fmla="*/ 299 w 353"/>
                <a:gd name="T21" fmla="*/ 123 h 353"/>
                <a:gd name="T22" fmla="*/ 299 w 353"/>
                <a:gd name="T23" fmla="*/ 50 h 353"/>
                <a:gd name="T24" fmla="*/ 226 w 353"/>
                <a:gd name="T25" fmla="*/ 50 h 353"/>
                <a:gd name="T26" fmla="*/ 177 w 353"/>
                <a:gd name="T27" fmla="*/ 0 h 353"/>
                <a:gd name="T28" fmla="*/ 123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3 w 353"/>
                <a:gd name="T41" fmla="*/ 73 h 353"/>
                <a:gd name="T42" fmla="*/ 134 w 353"/>
                <a:gd name="T43" fmla="*/ 73 h 353"/>
                <a:gd name="T44" fmla="*/ 138 w 353"/>
                <a:gd name="T45" fmla="*/ 65 h 353"/>
                <a:gd name="T46" fmla="*/ 177 w 353"/>
                <a:gd name="T47" fmla="*/ 30 h 353"/>
                <a:gd name="T48" fmla="*/ 211 w 353"/>
                <a:gd name="T49" fmla="*/ 65 h 353"/>
                <a:gd name="T50" fmla="*/ 219 w 353"/>
                <a:gd name="T51" fmla="*/ 73 h 353"/>
                <a:gd name="T52" fmla="*/ 226 w 353"/>
                <a:gd name="T53" fmla="*/ 73 h 353"/>
                <a:gd name="T54" fmla="*/ 276 w 353"/>
                <a:gd name="T55" fmla="*/ 73 h 353"/>
                <a:gd name="T56" fmla="*/ 276 w 353"/>
                <a:gd name="T57" fmla="*/ 123 h 353"/>
                <a:gd name="T58" fmla="*/ 276 w 353"/>
                <a:gd name="T59" fmla="*/ 134 h 353"/>
                <a:gd name="T60" fmla="*/ 284 w 353"/>
                <a:gd name="T61" fmla="*/ 138 h 353"/>
                <a:gd name="T62" fmla="*/ 322 w 353"/>
                <a:gd name="T63" fmla="*/ 176 h 353"/>
                <a:gd name="T64" fmla="*/ 284 w 353"/>
                <a:gd name="T65" fmla="*/ 211 h 353"/>
                <a:gd name="T66" fmla="*/ 276 w 353"/>
                <a:gd name="T67" fmla="*/ 219 h 353"/>
                <a:gd name="T68" fmla="*/ 276 w 353"/>
                <a:gd name="T69" fmla="*/ 226 h 353"/>
                <a:gd name="T70" fmla="*/ 276 w 353"/>
                <a:gd name="T71" fmla="*/ 280 h 353"/>
                <a:gd name="T72" fmla="*/ 226 w 353"/>
                <a:gd name="T73" fmla="*/ 280 h 353"/>
                <a:gd name="T74" fmla="*/ 219 w 353"/>
                <a:gd name="T75" fmla="*/ 280 h 353"/>
                <a:gd name="T76" fmla="*/ 211 w 353"/>
                <a:gd name="T77" fmla="*/ 284 h 353"/>
                <a:gd name="T78" fmla="*/ 177 w 353"/>
                <a:gd name="T79" fmla="*/ 322 h 353"/>
                <a:gd name="T80" fmla="*/ 138 w 353"/>
                <a:gd name="T81" fmla="*/ 284 h 353"/>
                <a:gd name="T82" fmla="*/ 134 w 353"/>
                <a:gd name="T83" fmla="*/ 280 h 353"/>
                <a:gd name="T84" fmla="*/ 123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5 w 353"/>
                <a:gd name="T93" fmla="*/ 211 h 353"/>
                <a:gd name="T94" fmla="*/ 31 w 353"/>
                <a:gd name="T95" fmla="*/ 176 h 353"/>
                <a:gd name="T96" fmla="*/ 65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6" name="Freeform 15">
              <a:extLst>
                <a:ext uri="{FF2B5EF4-FFF2-40B4-BE49-F238E27FC236}">
                  <a16:creationId xmlns:a16="http://schemas.microsoft.com/office/drawing/2014/main" id="{2C75BBDC-1ECE-7E79-4E1C-2D3F607136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6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6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4 w 349"/>
                <a:gd name="T43" fmla="*/ 73 h 353"/>
                <a:gd name="T44" fmla="*/ 138 w 349"/>
                <a:gd name="T45" fmla="*/ 65 h 353"/>
                <a:gd name="T46" fmla="*/ 176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6 w 349"/>
                <a:gd name="T79" fmla="*/ 322 h 353"/>
                <a:gd name="T80" fmla="*/ 138 w 349"/>
                <a:gd name="T81" fmla="*/ 284 h 353"/>
                <a:gd name="T82" fmla="*/ 134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7" name="Freeform 16">
              <a:extLst>
                <a:ext uri="{FF2B5EF4-FFF2-40B4-BE49-F238E27FC236}">
                  <a16:creationId xmlns:a16="http://schemas.microsoft.com/office/drawing/2014/main" id="{A88F733E-F947-500C-B8FA-68AC1CC90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8" y="4"/>
              <a:ext cx="349" cy="203"/>
            </a:xfrm>
            <a:custGeom>
              <a:avLst/>
              <a:gdLst>
                <a:gd name="T0" fmla="*/ 319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7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7 w 349"/>
                <a:gd name="T17" fmla="*/ 173 h 203"/>
                <a:gd name="T18" fmla="*/ 138 w 349"/>
                <a:gd name="T19" fmla="*/ 138 h 203"/>
                <a:gd name="T20" fmla="*/ 134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8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7 w 349"/>
                <a:gd name="T47" fmla="*/ 203 h 203"/>
                <a:gd name="T48" fmla="*/ 227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6 w 349"/>
                <a:gd name="T57" fmla="*/ 0 h 203"/>
                <a:gd name="T58" fmla="*/ 296 w 349"/>
                <a:gd name="T59" fmla="*/ 0 h 203"/>
                <a:gd name="T60" fmla="*/ 319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9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7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7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6" y="0"/>
                  </a:lnTo>
                  <a:lnTo>
                    <a:pt x="296" y="0"/>
                  </a:lnTo>
                  <a:lnTo>
                    <a:pt x="3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8" name="Freeform 17">
              <a:extLst>
                <a:ext uri="{FF2B5EF4-FFF2-40B4-BE49-F238E27FC236}">
                  <a16:creationId xmlns:a16="http://schemas.microsoft.com/office/drawing/2014/main" id="{2C5DFBFE-F3A0-8844-A78B-A61F766C25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3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6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7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6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6 w 349"/>
                <a:gd name="T57" fmla="*/ 0 h 203"/>
                <a:gd name="T58" fmla="*/ 295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9" name="Freeform 18">
              <a:extLst>
                <a:ext uri="{FF2B5EF4-FFF2-40B4-BE49-F238E27FC236}">
                  <a16:creationId xmlns:a16="http://schemas.microsoft.com/office/drawing/2014/main" id="{792802D9-8D86-E573-F6E3-2A4CB1A36F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219"/>
              <a:ext cx="349" cy="353"/>
            </a:xfrm>
            <a:custGeom>
              <a:avLst/>
              <a:gdLst>
                <a:gd name="T0" fmla="*/ 49 w 349"/>
                <a:gd name="T1" fmla="*/ 123 h 353"/>
                <a:gd name="T2" fmla="*/ 0 w 349"/>
                <a:gd name="T3" fmla="*/ 176 h 353"/>
                <a:gd name="T4" fmla="*/ 49 w 349"/>
                <a:gd name="T5" fmla="*/ 226 h 353"/>
                <a:gd name="T6" fmla="*/ 49 w 349"/>
                <a:gd name="T7" fmla="*/ 299 h 353"/>
                <a:gd name="T8" fmla="*/ 122 w 349"/>
                <a:gd name="T9" fmla="*/ 299 h 353"/>
                <a:gd name="T10" fmla="*/ 176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6 w 349"/>
                <a:gd name="T27" fmla="*/ 0 h 353"/>
                <a:gd name="T28" fmla="*/ 122 w 349"/>
                <a:gd name="T29" fmla="*/ 50 h 353"/>
                <a:gd name="T30" fmla="*/ 49 w 349"/>
                <a:gd name="T31" fmla="*/ 50 h 353"/>
                <a:gd name="T32" fmla="*/ 49 w 349"/>
                <a:gd name="T33" fmla="*/ 123 h 353"/>
                <a:gd name="T34" fmla="*/ 72 w 349"/>
                <a:gd name="T35" fmla="*/ 134 h 353"/>
                <a:gd name="T36" fmla="*/ 72 w 349"/>
                <a:gd name="T37" fmla="*/ 123 h 353"/>
                <a:gd name="T38" fmla="*/ 72 w 349"/>
                <a:gd name="T39" fmla="*/ 73 h 353"/>
                <a:gd name="T40" fmla="*/ 122 w 349"/>
                <a:gd name="T41" fmla="*/ 73 h 353"/>
                <a:gd name="T42" fmla="*/ 134 w 349"/>
                <a:gd name="T43" fmla="*/ 73 h 353"/>
                <a:gd name="T44" fmla="*/ 138 w 349"/>
                <a:gd name="T45" fmla="*/ 65 h 353"/>
                <a:gd name="T46" fmla="*/ 176 w 349"/>
                <a:gd name="T47" fmla="*/ 30 h 353"/>
                <a:gd name="T48" fmla="*/ 211 w 349"/>
                <a:gd name="T49" fmla="*/ 65 h 353"/>
                <a:gd name="T50" fmla="*/ 218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3 w 349"/>
                <a:gd name="T61" fmla="*/ 138 h 353"/>
                <a:gd name="T62" fmla="*/ 318 w 349"/>
                <a:gd name="T63" fmla="*/ 176 h 353"/>
                <a:gd name="T64" fmla="*/ 283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8 w 349"/>
                <a:gd name="T75" fmla="*/ 280 h 353"/>
                <a:gd name="T76" fmla="*/ 211 w 349"/>
                <a:gd name="T77" fmla="*/ 284 h 353"/>
                <a:gd name="T78" fmla="*/ 176 w 349"/>
                <a:gd name="T79" fmla="*/ 322 h 353"/>
                <a:gd name="T80" fmla="*/ 138 w 349"/>
                <a:gd name="T81" fmla="*/ 284 h 353"/>
                <a:gd name="T82" fmla="*/ 134 w 349"/>
                <a:gd name="T83" fmla="*/ 280 h 353"/>
                <a:gd name="T84" fmla="*/ 122 w 349"/>
                <a:gd name="T85" fmla="*/ 280 h 353"/>
                <a:gd name="T86" fmla="*/ 72 w 349"/>
                <a:gd name="T87" fmla="*/ 280 h 353"/>
                <a:gd name="T88" fmla="*/ 72 w 349"/>
                <a:gd name="T89" fmla="*/ 226 h 353"/>
                <a:gd name="T90" fmla="*/ 72 w 349"/>
                <a:gd name="T91" fmla="*/ 219 h 353"/>
                <a:gd name="T92" fmla="*/ 65 w 349"/>
                <a:gd name="T93" fmla="*/ 211 h 353"/>
                <a:gd name="T94" fmla="*/ 30 w 349"/>
                <a:gd name="T95" fmla="*/ 176 h 353"/>
                <a:gd name="T96" fmla="*/ 65 w 349"/>
                <a:gd name="T97" fmla="*/ 138 h 353"/>
                <a:gd name="T98" fmla="*/ 72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49" y="123"/>
                  </a:move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close/>
                  <a:moveTo>
                    <a:pt x="72" y="134"/>
                  </a:move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18" y="176"/>
                  </a:lnTo>
                  <a:lnTo>
                    <a:pt x="283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6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0" name="Freeform 19">
              <a:extLst>
                <a:ext uri="{FF2B5EF4-FFF2-40B4-BE49-F238E27FC236}">
                  <a16:creationId xmlns:a16="http://schemas.microsoft.com/office/drawing/2014/main" id="{F5C3E70D-2C0D-BC74-5823-4D064DDB3F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7 w 349"/>
                <a:gd name="T11" fmla="*/ 353 h 353"/>
                <a:gd name="T12" fmla="*/ 227 w 349"/>
                <a:gd name="T13" fmla="*/ 299 h 353"/>
                <a:gd name="T14" fmla="*/ 300 w 349"/>
                <a:gd name="T15" fmla="*/ 299 h 353"/>
                <a:gd name="T16" fmla="*/ 300 w 349"/>
                <a:gd name="T17" fmla="*/ 226 h 353"/>
                <a:gd name="T18" fmla="*/ 349 w 349"/>
                <a:gd name="T19" fmla="*/ 176 h 353"/>
                <a:gd name="T20" fmla="*/ 300 w 349"/>
                <a:gd name="T21" fmla="*/ 123 h 353"/>
                <a:gd name="T22" fmla="*/ 300 w 349"/>
                <a:gd name="T23" fmla="*/ 50 h 353"/>
                <a:gd name="T24" fmla="*/ 227 w 349"/>
                <a:gd name="T25" fmla="*/ 50 h 353"/>
                <a:gd name="T26" fmla="*/ 177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1 w 349"/>
                <a:gd name="T43" fmla="*/ 73 h 353"/>
                <a:gd name="T44" fmla="*/ 138 w 349"/>
                <a:gd name="T45" fmla="*/ 65 h 353"/>
                <a:gd name="T46" fmla="*/ 177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7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9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7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7 w 349"/>
                <a:gd name="T79" fmla="*/ 322 h 353"/>
                <a:gd name="T80" fmla="*/ 138 w 349"/>
                <a:gd name="T81" fmla="*/ 284 h 353"/>
                <a:gd name="T82" fmla="*/ 131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6 w 349"/>
                <a:gd name="T93" fmla="*/ 211 h 353"/>
                <a:gd name="T94" fmla="*/ 31 w 349"/>
                <a:gd name="T95" fmla="*/ 176 h 353"/>
                <a:gd name="T96" fmla="*/ 66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6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1" name="Freeform 20">
              <a:extLst>
                <a:ext uri="{FF2B5EF4-FFF2-40B4-BE49-F238E27FC236}">
                  <a16:creationId xmlns:a16="http://schemas.microsoft.com/office/drawing/2014/main" id="{CBC587C8-AD66-DD3E-DEC7-A33C3028F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8 w 349"/>
                <a:gd name="T13" fmla="*/ 130 h 203"/>
                <a:gd name="T14" fmla="*/ 211 w 349"/>
                <a:gd name="T15" fmla="*/ 138 h 203"/>
                <a:gd name="T16" fmla="*/ 176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2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0 w 349"/>
                <a:gd name="T33" fmla="*/ 27 h 203"/>
                <a:gd name="T34" fmla="*/ 57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2 w 349"/>
                <a:gd name="T45" fmla="*/ 153 h 203"/>
                <a:gd name="T46" fmla="*/ 176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1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1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2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2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1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2" name="Freeform 21">
              <a:extLst>
                <a:ext uri="{FF2B5EF4-FFF2-40B4-BE49-F238E27FC236}">
                  <a16:creationId xmlns:a16="http://schemas.microsoft.com/office/drawing/2014/main" id="{5790C988-44AB-46B0-5BC5-EE24AE0FDD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4"/>
              <a:ext cx="349" cy="203"/>
            </a:xfrm>
            <a:custGeom>
              <a:avLst/>
              <a:gdLst>
                <a:gd name="T0" fmla="*/ 319 w 349"/>
                <a:gd name="T1" fmla="*/ 27 h 203"/>
                <a:gd name="T2" fmla="*/ 284 w 349"/>
                <a:gd name="T3" fmla="*/ 65 h 203"/>
                <a:gd name="T4" fmla="*/ 277 w 349"/>
                <a:gd name="T5" fmla="*/ 69 h 203"/>
                <a:gd name="T6" fmla="*/ 277 w 349"/>
                <a:gd name="T7" fmla="*/ 80 h 203"/>
                <a:gd name="T8" fmla="*/ 277 w 349"/>
                <a:gd name="T9" fmla="*/ 130 h 203"/>
                <a:gd name="T10" fmla="*/ 227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7 w 349"/>
                <a:gd name="T17" fmla="*/ 173 h 203"/>
                <a:gd name="T18" fmla="*/ 138 w 349"/>
                <a:gd name="T19" fmla="*/ 138 h 203"/>
                <a:gd name="T20" fmla="*/ 131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6 w 349"/>
                <a:gd name="T31" fmla="*/ 65 h 203"/>
                <a:gd name="T32" fmla="*/ 31 w 349"/>
                <a:gd name="T33" fmla="*/ 27 h 203"/>
                <a:gd name="T34" fmla="*/ 58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7 w 349"/>
                <a:gd name="T47" fmla="*/ 203 h 203"/>
                <a:gd name="T48" fmla="*/ 227 w 349"/>
                <a:gd name="T49" fmla="*/ 153 h 203"/>
                <a:gd name="T50" fmla="*/ 300 w 349"/>
                <a:gd name="T51" fmla="*/ 153 h 203"/>
                <a:gd name="T52" fmla="*/ 300 w 349"/>
                <a:gd name="T53" fmla="*/ 80 h 203"/>
                <a:gd name="T54" fmla="*/ 349 w 349"/>
                <a:gd name="T55" fmla="*/ 27 h 203"/>
                <a:gd name="T56" fmla="*/ 323 w 349"/>
                <a:gd name="T57" fmla="*/ 0 h 203"/>
                <a:gd name="T58" fmla="*/ 292 w 349"/>
                <a:gd name="T59" fmla="*/ 0 h 203"/>
                <a:gd name="T60" fmla="*/ 319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9" y="27"/>
                  </a:moveTo>
                  <a:lnTo>
                    <a:pt x="284" y="65"/>
                  </a:lnTo>
                  <a:lnTo>
                    <a:pt x="277" y="69"/>
                  </a:lnTo>
                  <a:lnTo>
                    <a:pt x="277" y="80"/>
                  </a:lnTo>
                  <a:lnTo>
                    <a:pt x="277" y="130"/>
                  </a:lnTo>
                  <a:lnTo>
                    <a:pt x="227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1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6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7" y="153"/>
                  </a:lnTo>
                  <a:lnTo>
                    <a:pt x="300" y="153"/>
                  </a:lnTo>
                  <a:lnTo>
                    <a:pt x="300" y="80"/>
                  </a:lnTo>
                  <a:lnTo>
                    <a:pt x="349" y="27"/>
                  </a:lnTo>
                  <a:lnTo>
                    <a:pt x="323" y="0"/>
                  </a:lnTo>
                  <a:lnTo>
                    <a:pt x="292" y="0"/>
                  </a:lnTo>
                  <a:lnTo>
                    <a:pt x="3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3" name="Freeform 22">
              <a:extLst>
                <a:ext uri="{FF2B5EF4-FFF2-40B4-BE49-F238E27FC236}">
                  <a16:creationId xmlns:a16="http://schemas.microsoft.com/office/drawing/2014/main" id="{D046D3C4-43B3-F5BD-A115-F6278D96AE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6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6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0 w 349"/>
                <a:gd name="T43" fmla="*/ 73 h 353"/>
                <a:gd name="T44" fmla="*/ 138 w 349"/>
                <a:gd name="T45" fmla="*/ 65 h 353"/>
                <a:gd name="T46" fmla="*/ 176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6 w 349"/>
                <a:gd name="T79" fmla="*/ 322 h 353"/>
                <a:gd name="T80" fmla="*/ 138 w 349"/>
                <a:gd name="T81" fmla="*/ 284 h 353"/>
                <a:gd name="T82" fmla="*/ 130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4" name="Freeform 23">
              <a:extLst>
                <a:ext uri="{FF2B5EF4-FFF2-40B4-BE49-F238E27FC236}">
                  <a16:creationId xmlns:a16="http://schemas.microsoft.com/office/drawing/2014/main" id="{813C8665-E056-1E59-BA7B-8116946453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2 w 349"/>
                <a:gd name="T9" fmla="*/ 299 h 353"/>
                <a:gd name="T10" fmla="*/ 172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2 w 349"/>
                <a:gd name="T27" fmla="*/ 0 h 353"/>
                <a:gd name="T28" fmla="*/ 122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2 w 349"/>
                <a:gd name="T41" fmla="*/ 73 h 353"/>
                <a:gd name="T42" fmla="*/ 130 w 349"/>
                <a:gd name="T43" fmla="*/ 73 h 353"/>
                <a:gd name="T44" fmla="*/ 138 w 349"/>
                <a:gd name="T45" fmla="*/ 65 h 353"/>
                <a:gd name="T46" fmla="*/ 172 w 349"/>
                <a:gd name="T47" fmla="*/ 30 h 353"/>
                <a:gd name="T48" fmla="*/ 211 w 349"/>
                <a:gd name="T49" fmla="*/ 65 h 353"/>
                <a:gd name="T50" fmla="*/ 218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8 w 349"/>
                <a:gd name="T75" fmla="*/ 280 h 353"/>
                <a:gd name="T76" fmla="*/ 211 w 349"/>
                <a:gd name="T77" fmla="*/ 284 h 353"/>
                <a:gd name="T78" fmla="*/ 172 w 349"/>
                <a:gd name="T79" fmla="*/ 322 h 353"/>
                <a:gd name="T80" fmla="*/ 138 w 349"/>
                <a:gd name="T81" fmla="*/ 284 h 353"/>
                <a:gd name="T82" fmla="*/ 130 w 349"/>
                <a:gd name="T83" fmla="*/ 280 h 353"/>
                <a:gd name="T84" fmla="*/ 122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0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2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2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5" name="Freeform 24">
              <a:extLst>
                <a:ext uri="{FF2B5EF4-FFF2-40B4-BE49-F238E27FC236}">
                  <a16:creationId xmlns:a16="http://schemas.microsoft.com/office/drawing/2014/main" id="{BE0FD2D8-EA10-E2E0-D014-1CA2636F5A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87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3 w 349"/>
                <a:gd name="T17" fmla="*/ 173 h 203"/>
                <a:gd name="T18" fmla="*/ 138 w 349"/>
                <a:gd name="T19" fmla="*/ 138 h 203"/>
                <a:gd name="T20" fmla="*/ 131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8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3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2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3" y="173"/>
                  </a:lnTo>
                  <a:lnTo>
                    <a:pt x="138" y="138"/>
                  </a:lnTo>
                  <a:lnTo>
                    <a:pt x="131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3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2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6" name="Freeform 25">
              <a:extLst>
                <a:ext uri="{FF2B5EF4-FFF2-40B4-BE49-F238E27FC236}">
                  <a16:creationId xmlns:a16="http://schemas.microsoft.com/office/drawing/2014/main" id="{DF2DA460-1F26-AB55-5F61-D8647AC76C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2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8 w 349"/>
                <a:gd name="T13" fmla="*/ 130 h 203"/>
                <a:gd name="T14" fmla="*/ 211 w 349"/>
                <a:gd name="T15" fmla="*/ 138 h 203"/>
                <a:gd name="T16" fmla="*/ 172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0 w 349"/>
                <a:gd name="T33" fmla="*/ 27 h 203"/>
                <a:gd name="T34" fmla="*/ 57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2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1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1" y="138"/>
                  </a:lnTo>
                  <a:lnTo>
                    <a:pt x="172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2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1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7" name="Freeform 26">
              <a:extLst>
                <a:ext uri="{FF2B5EF4-FFF2-40B4-BE49-F238E27FC236}">
                  <a16:creationId xmlns:a16="http://schemas.microsoft.com/office/drawing/2014/main" id="{FC89FF43-207C-97BE-346D-BD0866FD59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219"/>
              <a:ext cx="350" cy="353"/>
            </a:xfrm>
            <a:custGeom>
              <a:avLst/>
              <a:gdLst>
                <a:gd name="T0" fmla="*/ 50 w 350"/>
                <a:gd name="T1" fmla="*/ 123 h 353"/>
                <a:gd name="T2" fmla="*/ 0 w 350"/>
                <a:gd name="T3" fmla="*/ 176 h 353"/>
                <a:gd name="T4" fmla="*/ 50 w 350"/>
                <a:gd name="T5" fmla="*/ 226 h 353"/>
                <a:gd name="T6" fmla="*/ 50 w 350"/>
                <a:gd name="T7" fmla="*/ 299 h 353"/>
                <a:gd name="T8" fmla="*/ 123 w 350"/>
                <a:gd name="T9" fmla="*/ 299 h 353"/>
                <a:gd name="T10" fmla="*/ 173 w 350"/>
                <a:gd name="T11" fmla="*/ 353 h 353"/>
                <a:gd name="T12" fmla="*/ 227 w 350"/>
                <a:gd name="T13" fmla="*/ 299 h 353"/>
                <a:gd name="T14" fmla="*/ 300 w 350"/>
                <a:gd name="T15" fmla="*/ 299 h 353"/>
                <a:gd name="T16" fmla="*/ 300 w 350"/>
                <a:gd name="T17" fmla="*/ 226 h 353"/>
                <a:gd name="T18" fmla="*/ 350 w 350"/>
                <a:gd name="T19" fmla="*/ 176 h 353"/>
                <a:gd name="T20" fmla="*/ 300 w 350"/>
                <a:gd name="T21" fmla="*/ 123 h 353"/>
                <a:gd name="T22" fmla="*/ 300 w 350"/>
                <a:gd name="T23" fmla="*/ 50 h 353"/>
                <a:gd name="T24" fmla="*/ 227 w 350"/>
                <a:gd name="T25" fmla="*/ 50 h 353"/>
                <a:gd name="T26" fmla="*/ 173 w 350"/>
                <a:gd name="T27" fmla="*/ 0 h 353"/>
                <a:gd name="T28" fmla="*/ 123 w 350"/>
                <a:gd name="T29" fmla="*/ 50 h 353"/>
                <a:gd name="T30" fmla="*/ 50 w 350"/>
                <a:gd name="T31" fmla="*/ 50 h 353"/>
                <a:gd name="T32" fmla="*/ 50 w 350"/>
                <a:gd name="T33" fmla="*/ 123 h 353"/>
                <a:gd name="T34" fmla="*/ 73 w 350"/>
                <a:gd name="T35" fmla="*/ 134 h 353"/>
                <a:gd name="T36" fmla="*/ 73 w 350"/>
                <a:gd name="T37" fmla="*/ 123 h 353"/>
                <a:gd name="T38" fmla="*/ 73 w 350"/>
                <a:gd name="T39" fmla="*/ 73 h 353"/>
                <a:gd name="T40" fmla="*/ 123 w 350"/>
                <a:gd name="T41" fmla="*/ 73 h 353"/>
                <a:gd name="T42" fmla="*/ 131 w 350"/>
                <a:gd name="T43" fmla="*/ 73 h 353"/>
                <a:gd name="T44" fmla="*/ 139 w 350"/>
                <a:gd name="T45" fmla="*/ 65 h 353"/>
                <a:gd name="T46" fmla="*/ 173 w 350"/>
                <a:gd name="T47" fmla="*/ 30 h 353"/>
                <a:gd name="T48" fmla="*/ 211 w 350"/>
                <a:gd name="T49" fmla="*/ 65 h 353"/>
                <a:gd name="T50" fmla="*/ 219 w 350"/>
                <a:gd name="T51" fmla="*/ 73 h 353"/>
                <a:gd name="T52" fmla="*/ 227 w 350"/>
                <a:gd name="T53" fmla="*/ 73 h 353"/>
                <a:gd name="T54" fmla="*/ 277 w 350"/>
                <a:gd name="T55" fmla="*/ 73 h 353"/>
                <a:gd name="T56" fmla="*/ 277 w 350"/>
                <a:gd name="T57" fmla="*/ 123 h 353"/>
                <a:gd name="T58" fmla="*/ 277 w 350"/>
                <a:gd name="T59" fmla="*/ 134 h 353"/>
                <a:gd name="T60" fmla="*/ 284 w 350"/>
                <a:gd name="T61" fmla="*/ 138 h 353"/>
                <a:gd name="T62" fmla="*/ 319 w 350"/>
                <a:gd name="T63" fmla="*/ 176 h 353"/>
                <a:gd name="T64" fmla="*/ 284 w 350"/>
                <a:gd name="T65" fmla="*/ 211 h 353"/>
                <a:gd name="T66" fmla="*/ 277 w 350"/>
                <a:gd name="T67" fmla="*/ 219 h 353"/>
                <a:gd name="T68" fmla="*/ 277 w 350"/>
                <a:gd name="T69" fmla="*/ 226 h 353"/>
                <a:gd name="T70" fmla="*/ 277 w 350"/>
                <a:gd name="T71" fmla="*/ 280 h 353"/>
                <a:gd name="T72" fmla="*/ 227 w 350"/>
                <a:gd name="T73" fmla="*/ 280 h 353"/>
                <a:gd name="T74" fmla="*/ 219 w 350"/>
                <a:gd name="T75" fmla="*/ 280 h 353"/>
                <a:gd name="T76" fmla="*/ 211 w 350"/>
                <a:gd name="T77" fmla="*/ 284 h 353"/>
                <a:gd name="T78" fmla="*/ 173 w 350"/>
                <a:gd name="T79" fmla="*/ 322 h 353"/>
                <a:gd name="T80" fmla="*/ 139 w 350"/>
                <a:gd name="T81" fmla="*/ 284 h 353"/>
                <a:gd name="T82" fmla="*/ 131 w 350"/>
                <a:gd name="T83" fmla="*/ 280 h 353"/>
                <a:gd name="T84" fmla="*/ 123 w 350"/>
                <a:gd name="T85" fmla="*/ 280 h 353"/>
                <a:gd name="T86" fmla="*/ 73 w 350"/>
                <a:gd name="T87" fmla="*/ 280 h 353"/>
                <a:gd name="T88" fmla="*/ 73 w 350"/>
                <a:gd name="T89" fmla="*/ 226 h 353"/>
                <a:gd name="T90" fmla="*/ 73 w 350"/>
                <a:gd name="T91" fmla="*/ 219 h 353"/>
                <a:gd name="T92" fmla="*/ 66 w 350"/>
                <a:gd name="T93" fmla="*/ 211 h 353"/>
                <a:gd name="T94" fmla="*/ 31 w 350"/>
                <a:gd name="T95" fmla="*/ 176 h 353"/>
                <a:gd name="T96" fmla="*/ 66 w 350"/>
                <a:gd name="T97" fmla="*/ 138 h 353"/>
                <a:gd name="T98" fmla="*/ 73 w 350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0" y="176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19" y="176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6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9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8" name="Freeform 27">
              <a:extLst>
                <a:ext uri="{FF2B5EF4-FFF2-40B4-BE49-F238E27FC236}">
                  <a16:creationId xmlns:a16="http://schemas.microsoft.com/office/drawing/2014/main" id="{E33EC28F-67EE-0860-51EC-C8CB0E420B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3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3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1 w 349"/>
                <a:gd name="T43" fmla="*/ 73 h 353"/>
                <a:gd name="T44" fmla="*/ 138 w 349"/>
                <a:gd name="T45" fmla="*/ 65 h 353"/>
                <a:gd name="T46" fmla="*/ 173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9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3 w 349"/>
                <a:gd name="T79" fmla="*/ 322 h 353"/>
                <a:gd name="T80" fmla="*/ 138 w 349"/>
                <a:gd name="T81" fmla="*/ 284 h 353"/>
                <a:gd name="T82" fmla="*/ 131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9" name="Freeform 28">
              <a:extLst>
                <a:ext uri="{FF2B5EF4-FFF2-40B4-BE49-F238E27FC236}">
                  <a16:creationId xmlns:a16="http://schemas.microsoft.com/office/drawing/2014/main" id="{94F08AB1-1ED0-E5A5-84F7-2630AC52F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7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3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4 w 349"/>
                <a:gd name="T13" fmla="*/ 130 h 203"/>
                <a:gd name="T14" fmla="*/ 211 w 349"/>
                <a:gd name="T15" fmla="*/ 138 h 203"/>
                <a:gd name="T16" fmla="*/ 172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2 w 349"/>
                <a:gd name="T23" fmla="*/ 130 h 203"/>
                <a:gd name="T24" fmla="*/ 72 w 349"/>
                <a:gd name="T25" fmla="*/ 130 h 203"/>
                <a:gd name="T26" fmla="*/ 72 w 349"/>
                <a:gd name="T27" fmla="*/ 80 h 203"/>
                <a:gd name="T28" fmla="*/ 72 w 349"/>
                <a:gd name="T29" fmla="*/ 69 h 203"/>
                <a:gd name="T30" fmla="*/ 65 w 349"/>
                <a:gd name="T31" fmla="*/ 65 h 203"/>
                <a:gd name="T32" fmla="*/ 30 w 349"/>
                <a:gd name="T33" fmla="*/ 27 h 203"/>
                <a:gd name="T34" fmla="*/ 53 w 349"/>
                <a:gd name="T35" fmla="*/ 0 h 203"/>
                <a:gd name="T36" fmla="*/ 23 w 349"/>
                <a:gd name="T37" fmla="*/ 0 h 203"/>
                <a:gd name="T38" fmla="*/ 0 w 349"/>
                <a:gd name="T39" fmla="*/ 27 h 203"/>
                <a:gd name="T40" fmla="*/ 49 w 349"/>
                <a:gd name="T41" fmla="*/ 80 h 203"/>
                <a:gd name="T42" fmla="*/ 49 w 349"/>
                <a:gd name="T43" fmla="*/ 153 h 203"/>
                <a:gd name="T44" fmla="*/ 122 w 349"/>
                <a:gd name="T45" fmla="*/ 153 h 203"/>
                <a:gd name="T46" fmla="*/ 172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1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3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4" y="130"/>
                  </a:lnTo>
                  <a:lnTo>
                    <a:pt x="211" y="138"/>
                  </a:lnTo>
                  <a:lnTo>
                    <a:pt x="172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2" y="130"/>
                  </a:lnTo>
                  <a:lnTo>
                    <a:pt x="72" y="130"/>
                  </a:lnTo>
                  <a:lnTo>
                    <a:pt x="72" y="80"/>
                  </a:lnTo>
                  <a:lnTo>
                    <a:pt x="72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3" y="0"/>
                  </a:lnTo>
                  <a:lnTo>
                    <a:pt x="23" y="0"/>
                  </a:lnTo>
                  <a:lnTo>
                    <a:pt x="0" y="27"/>
                  </a:lnTo>
                  <a:lnTo>
                    <a:pt x="49" y="80"/>
                  </a:lnTo>
                  <a:lnTo>
                    <a:pt x="49" y="153"/>
                  </a:lnTo>
                  <a:lnTo>
                    <a:pt x="122" y="153"/>
                  </a:lnTo>
                  <a:lnTo>
                    <a:pt x="172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1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0" name="Freeform 29">
              <a:extLst>
                <a:ext uri="{FF2B5EF4-FFF2-40B4-BE49-F238E27FC236}">
                  <a16:creationId xmlns:a16="http://schemas.microsoft.com/office/drawing/2014/main" id="{2607F8B4-F9F5-05F0-0285-6E0EDFD112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1" y="4"/>
              <a:ext cx="349" cy="203"/>
            </a:xfrm>
            <a:custGeom>
              <a:avLst/>
              <a:gdLst>
                <a:gd name="T0" fmla="*/ 319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7 w 349"/>
                <a:gd name="T11" fmla="*/ 130 h 203"/>
                <a:gd name="T12" fmla="*/ 215 w 349"/>
                <a:gd name="T13" fmla="*/ 130 h 203"/>
                <a:gd name="T14" fmla="*/ 211 w 349"/>
                <a:gd name="T15" fmla="*/ 138 h 203"/>
                <a:gd name="T16" fmla="*/ 173 w 349"/>
                <a:gd name="T17" fmla="*/ 173 h 203"/>
                <a:gd name="T18" fmla="*/ 138 w 349"/>
                <a:gd name="T19" fmla="*/ 138 h 203"/>
                <a:gd name="T20" fmla="*/ 131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4 w 349"/>
                <a:gd name="T35" fmla="*/ 0 h 203"/>
                <a:gd name="T36" fmla="*/ 23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3 w 349"/>
                <a:gd name="T47" fmla="*/ 203 h 203"/>
                <a:gd name="T48" fmla="*/ 227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2 w 349"/>
                <a:gd name="T59" fmla="*/ 0 h 203"/>
                <a:gd name="T60" fmla="*/ 319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9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7" y="130"/>
                  </a:lnTo>
                  <a:lnTo>
                    <a:pt x="215" y="130"/>
                  </a:lnTo>
                  <a:lnTo>
                    <a:pt x="211" y="138"/>
                  </a:lnTo>
                  <a:lnTo>
                    <a:pt x="173" y="173"/>
                  </a:lnTo>
                  <a:lnTo>
                    <a:pt x="138" y="138"/>
                  </a:lnTo>
                  <a:lnTo>
                    <a:pt x="131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4" y="0"/>
                  </a:lnTo>
                  <a:lnTo>
                    <a:pt x="23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3" y="203"/>
                  </a:lnTo>
                  <a:lnTo>
                    <a:pt x="227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2" y="0"/>
                  </a:lnTo>
                  <a:lnTo>
                    <a:pt x="3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1" name="Freeform 30">
              <a:extLst>
                <a:ext uri="{FF2B5EF4-FFF2-40B4-BE49-F238E27FC236}">
                  <a16:creationId xmlns:a16="http://schemas.microsoft.com/office/drawing/2014/main" id="{3A0FA6F1-C156-8C9A-C51F-0F8C9A658D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3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3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0 w 349"/>
                <a:gd name="T43" fmla="*/ 73 h 353"/>
                <a:gd name="T44" fmla="*/ 138 w 349"/>
                <a:gd name="T45" fmla="*/ 65 h 353"/>
                <a:gd name="T46" fmla="*/ 173 w 349"/>
                <a:gd name="T47" fmla="*/ 30 h 353"/>
                <a:gd name="T48" fmla="*/ 211 w 349"/>
                <a:gd name="T49" fmla="*/ 65 h 353"/>
                <a:gd name="T50" fmla="*/ 215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5 w 349"/>
                <a:gd name="T75" fmla="*/ 280 h 353"/>
                <a:gd name="T76" fmla="*/ 211 w 349"/>
                <a:gd name="T77" fmla="*/ 284 h 353"/>
                <a:gd name="T78" fmla="*/ 173 w 349"/>
                <a:gd name="T79" fmla="*/ 322 h 353"/>
                <a:gd name="T80" fmla="*/ 138 w 349"/>
                <a:gd name="T81" fmla="*/ 284 h 353"/>
                <a:gd name="T82" fmla="*/ 130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2" name="Freeform 31">
              <a:extLst>
                <a:ext uri="{FF2B5EF4-FFF2-40B4-BE49-F238E27FC236}">
                  <a16:creationId xmlns:a16="http://schemas.microsoft.com/office/drawing/2014/main" id="{06A4CE5A-A3DC-84EF-BEC1-3F8B6E7BDF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219"/>
              <a:ext cx="353" cy="353"/>
            </a:xfrm>
            <a:custGeom>
              <a:avLst/>
              <a:gdLst>
                <a:gd name="T0" fmla="*/ 53 w 353"/>
                <a:gd name="T1" fmla="*/ 123 h 353"/>
                <a:gd name="T2" fmla="*/ 0 w 353"/>
                <a:gd name="T3" fmla="*/ 176 h 353"/>
                <a:gd name="T4" fmla="*/ 53 w 353"/>
                <a:gd name="T5" fmla="*/ 226 h 353"/>
                <a:gd name="T6" fmla="*/ 53 w 353"/>
                <a:gd name="T7" fmla="*/ 299 h 353"/>
                <a:gd name="T8" fmla="*/ 126 w 353"/>
                <a:gd name="T9" fmla="*/ 299 h 353"/>
                <a:gd name="T10" fmla="*/ 176 w 353"/>
                <a:gd name="T11" fmla="*/ 353 h 353"/>
                <a:gd name="T12" fmla="*/ 230 w 353"/>
                <a:gd name="T13" fmla="*/ 299 h 353"/>
                <a:gd name="T14" fmla="*/ 303 w 353"/>
                <a:gd name="T15" fmla="*/ 299 h 353"/>
                <a:gd name="T16" fmla="*/ 303 w 353"/>
                <a:gd name="T17" fmla="*/ 226 h 353"/>
                <a:gd name="T18" fmla="*/ 353 w 353"/>
                <a:gd name="T19" fmla="*/ 176 h 353"/>
                <a:gd name="T20" fmla="*/ 303 w 353"/>
                <a:gd name="T21" fmla="*/ 123 h 353"/>
                <a:gd name="T22" fmla="*/ 303 w 353"/>
                <a:gd name="T23" fmla="*/ 50 h 353"/>
                <a:gd name="T24" fmla="*/ 230 w 353"/>
                <a:gd name="T25" fmla="*/ 50 h 353"/>
                <a:gd name="T26" fmla="*/ 176 w 353"/>
                <a:gd name="T27" fmla="*/ 0 h 353"/>
                <a:gd name="T28" fmla="*/ 126 w 353"/>
                <a:gd name="T29" fmla="*/ 50 h 353"/>
                <a:gd name="T30" fmla="*/ 53 w 353"/>
                <a:gd name="T31" fmla="*/ 50 h 353"/>
                <a:gd name="T32" fmla="*/ 53 w 353"/>
                <a:gd name="T33" fmla="*/ 123 h 353"/>
                <a:gd name="T34" fmla="*/ 76 w 353"/>
                <a:gd name="T35" fmla="*/ 134 h 353"/>
                <a:gd name="T36" fmla="*/ 76 w 353"/>
                <a:gd name="T37" fmla="*/ 123 h 353"/>
                <a:gd name="T38" fmla="*/ 76 w 353"/>
                <a:gd name="T39" fmla="*/ 73 h 353"/>
                <a:gd name="T40" fmla="*/ 126 w 353"/>
                <a:gd name="T41" fmla="*/ 73 h 353"/>
                <a:gd name="T42" fmla="*/ 134 w 353"/>
                <a:gd name="T43" fmla="*/ 73 h 353"/>
                <a:gd name="T44" fmla="*/ 142 w 353"/>
                <a:gd name="T45" fmla="*/ 65 h 353"/>
                <a:gd name="T46" fmla="*/ 176 w 353"/>
                <a:gd name="T47" fmla="*/ 30 h 353"/>
                <a:gd name="T48" fmla="*/ 215 w 353"/>
                <a:gd name="T49" fmla="*/ 65 h 353"/>
                <a:gd name="T50" fmla="*/ 218 w 353"/>
                <a:gd name="T51" fmla="*/ 73 h 353"/>
                <a:gd name="T52" fmla="*/ 230 w 353"/>
                <a:gd name="T53" fmla="*/ 73 h 353"/>
                <a:gd name="T54" fmla="*/ 280 w 353"/>
                <a:gd name="T55" fmla="*/ 73 h 353"/>
                <a:gd name="T56" fmla="*/ 280 w 353"/>
                <a:gd name="T57" fmla="*/ 123 h 353"/>
                <a:gd name="T58" fmla="*/ 280 w 353"/>
                <a:gd name="T59" fmla="*/ 134 h 353"/>
                <a:gd name="T60" fmla="*/ 287 w 353"/>
                <a:gd name="T61" fmla="*/ 138 h 353"/>
                <a:gd name="T62" fmla="*/ 322 w 353"/>
                <a:gd name="T63" fmla="*/ 176 h 353"/>
                <a:gd name="T64" fmla="*/ 287 w 353"/>
                <a:gd name="T65" fmla="*/ 211 h 353"/>
                <a:gd name="T66" fmla="*/ 280 w 353"/>
                <a:gd name="T67" fmla="*/ 219 h 353"/>
                <a:gd name="T68" fmla="*/ 280 w 353"/>
                <a:gd name="T69" fmla="*/ 226 h 353"/>
                <a:gd name="T70" fmla="*/ 280 w 353"/>
                <a:gd name="T71" fmla="*/ 280 h 353"/>
                <a:gd name="T72" fmla="*/ 230 w 353"/>
                <a:gd name="T73" fmla="*/ 280 h 353"/>
                <a:gd name="T74" fmla="*/ 218 w 353"/>
                <a:gd name="T75" fmla="*/ 280 h 353"/>
                <a:gd name="T76" fmla="*/ 215 w 353"/>
                <a:gd name="T77" fmla="*/ 284 h 353"/>
                <a:gd name="T78" fmla="*/ 176 w 353"/>
                <a:gd name="T79" fmla="*/ 322 h 353"/>
                <a:gd name="T80" fmla="*/ 142 w 353"/>
                <a:gd name="T81" fmla="*/ 284 h 353"/>
                <a:gd name="T82" fmla="*/ 134 w 353"/>
                <a:gd name="T83" fmla="*/ 280 h 353"/>
                <a:gd name="T84" fmla="*/ 126 w 353"/>
                <a:gd name="T85" fmla="*/ 280 h 353"/>
                <a:gd name="T86" fmla="*/ 76 w 353"/>
                <a:gd name="T87" fmla="*/ 280 h 353"/>
                <a:gd name="T88" fmla="*/ 76 w 353"/>
                <a:gd name="T89" fmla="*/ 226 h 353"/>
                <a:gd name="T90" fmla="*/ 76 w 353"/>
                <a:gd name="T91" fmla="*/ 219 h 353"/>
                <a:gd name="T92" fmla="*/ 69 w 353"/>
                <a:gd name="T93" fmla="*/ 211 h 353"/>
                <a:gd name="T94" fmla="*/ 30 w 353"/>
                <a:gd name="T95" fmla="*/ 176 h 353"/>
                <a:gd name="T96" fmla="*/ 69 w 353"/>
                <a:gd name="T97" fmla="*/ 138 h 353"/>
                <a:gd name="T98" fmla="*/ 76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3" y="123"/>
                  </a:moveTo>
                  <a:lnTo>
                    <a:pt x="0" y="176"/>
                  </a:lnTo>
                  <a:lnTo>
                    <a:pt x="53" y="226"/>
                  </a:lnTo>
                  <a:lnTo>
                    <a:pt x="53" y="299"/>
                  </a:lnTo>
                  <a:lnTo>
                    <a:pt x="126" y="299"/>
                  </a:lnTo>
                  <a:lnTo>
                    <a:pt x="176" y="353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6"/>
                  </a:lnTo>
                  <a:lnTo>
                    <a:pt x="303" y="123"/>
                  </a:lnTo>
                  <a:lnTo>
                    <a:pt x="303" y="50"/>
                  </a:lnTo>
                  <a:lnTo>
                    <a:pt x="230" y="50"/>
                  </a:lnTo>
                  <a:lnTo>
                    <a:pt x="176" y="0"/>
                  </a:lnTo>
                  <a:lnTo>
                    <a:pt x="126" y="50"/>
                  </a:lnTo>
                  <a:lnTo>
                    <a:pt x="53" y="50"/>
                  </a:lnTo>
                  <a:lnTo>
                    <a:pt x="53" y="123"/>
                  </a:lnTo>
                  <a:close/>
                  <a:moveTo>
                    <a:pt x="76" y="134"/>
                  </a:moveTo>
                  <a:lnTo>
                    <a:pt x="76" y="123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6" y="30"/>
                  </a:lnTo>
                  <a:lnTo>
                    <a:pt x="215" y="65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7" y="138"/>
                  </a:lnTo>
                  <a:lnTo>
                    <a:pt x="322" y="176"/>
                  </a:lnTo>
                  <a:lnTo>
                    <a:pt x="287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4"/>
                  </a:lnTo>
                  <a:lnTo>
                    <a:pt x="176" y="322"/>
                  </a:lnTo>
                  <a:lnTo>
                    <a:pt x="142" y="284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26"/>
                  </a:lnTo>
                  <a:lnTo>
                    <a:pt x="76" y="219"/>
                  </a:lnTo>
                  <a:lnTo>
                    <a:pt x="69" y="211"/>
                  </a:lnTo>
                  <a:lnTo>
                    <a:pt x="30" y="176"/>
                  </a:lnTo>
                  <a:lnTo>
                    <a:pt x="69" y="138"/>
                  </a:lnTo>
                  <a:lnTo>
                    <a:pt x="7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3" name="Freeform 32">
              <a:extLst>
                <a:ext uri="{FF2B5EF4-FFF2-40B4-BE49-F238E27FC236}">
                  <a16:creationId xmlns:a16="http://schemas.microsoft.com/office/drawing/2014/main" id="{D32B5730-58BA-6424-6AD5-C2503413D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2" y="4"/>
              <a:ext cx="353" cy="203"/>
            </a:xfrm>
            <a:custGeom>
              <a:avLst/>
              <a:gdLst>
                <a:gd name="T0" fmla="*/ 322 w 353"/>
                <a:gd name="T1" fmla="*/ 27 h 203"/>
                <a:gd name="T2" fmla="*/ 288 w 353"/>
                <a:gd name="T3" fmla="*/ 65 h 203"/>
                <a:gd name="T4" fmla="*/ 280 w 353"/>
                <a:gd name="T5" fmla="*/ 69 h 203"/>
                <a:gd name="T6" fmla="*/ 280 w 353"/>
                <a:gd name="T7" fmla="*/ 80 h 203"/>
                <a:gd name="T8" fmla="*/ 280 w 353"/>
                <a:gd name="T9" fmla="*/ 130 h 203"/>
                <a:gd name="T10" fmla="*/ 230 w 353"/>
                <a:gd name="T11" fmla="*/ 130 h 203"/>
                <a:gd name="T12" fmla="*/ 219 w 353"/>
                <a:gd name="T13" fmla="*/ 130 h 203"/>
                <a:gd name="T14" fmla="*/ 215 w 353"/>
                <a:gd name="T15" fmla="*/ 138 h 203"/>
                <a:gd name="T16" fmla="*/ 177 w 353"/>
                <a:gd name="T17" fmla="*/ 173 h 203"/>
                <a:gd name="T18" fmla="*/ 142 w 353"/>
                <a:gd name="T19" fmla="*/ 138 h 203"/>
                <a:gd name="T20" fmla="*/ 134 w 353"/>
                <a:gd name="T21" fmla="*/ 130 h 203"/>
                <a:gd name="T22" fmla="*/ 127 w 353"/>
                <a:gd name="T23" fmla="*/ 130 h 203"/>
                <a:gd name="T24" fmla="*/ 77 w 353"/>
                <a:gd name="T25" fmla="*/ 130 h 203"/>
                <a:gd name="T26" fmla="*/ 77 w 353"/>
                <a:gd name="T27" fmla="*/ 80 h 203"/>
                <a:gd name="T28" fmla="*/ 77 w 353"/>
                <a:gd name="T29" fmla="*/ 69 h 203"/>
                <a:gd name="T30" fmla="*/ 69 w 353"/>
                <a:gd name="T31" fmla="*/ 65 h 203"/>
                <a:gd name="T32" fmla="*/ 31 w 353"/>
                <a:gd name="T33" fmla="*/ 27 h 203"/>
                <a:gd name="T34" fmla="*/ 58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4 w 353"/>
                <a:gd name="T41" fmla="*/ 80 h 203"/>
                <a:gd name="T42" fmla="*/ 54 w 353"/>
                <a:gd name="T43" fmla="*/ 153 h 203"/>
                <a:gd name="T44" fmla="*/ 127 w 353"/>
                <a:gd name="T45" fmla="*/ 153 h 203"/>
                <a:gd name="T46" fmla="*/ 177 w 353"/>
                <a:gd name="T47" fmla="*/ 203 h 203"/>
                <a:gd name="T48" fmla="*/ 230 w 353"/>
                <a:gd name="T49" fmla="*/ 153 h 203"/>
                <a:gd name="T50" fmla="*/ 303 w 353"/>
                <a:gd name="T51" fmla="*/ 153 h 203"/>
                <a:gd name="T52" fmla="*/ 303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6 w 353"/>
                <a:gd name="T59" fmla="*/ 0 h 203"/>
                <a:gd name="T60" fmla="*/ 322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2" y="27"/>
                  </a:moveTo>
                  <a:lnTo>
                    <a:pt x="288" y="65"/>
                  </a:lnTo>
                  <a:lnTo>
                    <a:pt x="280" y="69"/>
                  </a:lnTo>
                  <a:lnTo>
                    <a:pt x="280" y="80"/>
                  </a:lnTo>
                  <a:lnTo>
                    <a:pt x="280" y="130"/>
                  </a:lnTo>
                  <a:lnTo>
                    <a:pt x="230" y="130"/>
                  </a:lnTo>
                  <a:lnTo>
                    <a:pt x="219" y="130"/>
                  </a:lnTo>
                  <a:lnTo>
                    <a:pt x="215" y="138"/>
                  </a:lnTo>
                  <a:lnTo>
                    <a:pt x="177" y="173"/>
                  </a:lnTo>
                  <a:lnTo>
                    <a:pt x="142" y="138"/>
                  </a:lnTo>
                  <a:lnTo>
                    <a:pt x="134" y="130"/>
                  </a:lnTo>
                  <a:lnTo>
                    <a:pt x="127" y="130"/>
                  </a:lnTo>
                  <a:lnTo>
                    <a:pt x="77" y="130"/>
                  </a:lnTo>
                  <a:lnTo>
                    <a:pt x="77" y="80"/>
                  </a:lnTo>
                  <a:lnTo>
                    <a:pt x="77" y="69"/>
                  </a:lnTo>
                  <a:lnTo>
                    <a:pt x="69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4" y="80"/>
                  </a:lnTo>
                  <a:lnTo>
                    <a:pt x="54" y="153"/>
                  </a:lnTo>
                  <a:lnTo>
                    <a:pt x="127" y="153"/>
                  </a:lnTo>
                  <a:lnTo>
                    <a:pt x="177" y="203"/>
                  </a:lnTo>
                  <a:lnTo>
                    <a:pt x="230" y="153"/>
                  </a:lnTo>
                  <a:lnTo>
                    <a:pt x="303" y="153"/>
                  </a:lnTo>
                  <a:lnTo>
                    <a:pt x="303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6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4" name="Freeform 33">
              <a:extLst>
                <a:ext uri="{FF2B5EF4-FFF2-40B4-BE49-F238E27FC236}">
                  <a16:creationId xmlns:a16="http://schemas.microsoft.com/office/drawing/2014/main" id="{F9A6D54A-1496-54D5-DB23-D2A8487A01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4"/>
              <a:ext cx="65" cy="153"/>
            </a:xfrm>
            <a:custGeom>
              <a:avLst/>
              <a:gdLst>
                <a:gd name="T0" fmla="*/ 65 w 65"/>
                <a:gd name="T1" fmla="*/ 153 h 153"/>
                <a:gd name="T2" fmla="*/ 65 w 65"/>
                <a:gd name="T3" fmla="*/ 61 h 153"/>
                <a:gd name="T4" fmla="*/ 31 w 65"/>
                <a:gd name="T5" fmla="*/ 27 h 153"/>
                <a:gd name="T6" fmla="*/ 57 w 65"/>
                <a:gd name="T7" fmla="*/ 0 h 153"/>
                <a:gd name="T8" fmla="*/ 27 w 65"/>
                <a:gd name="T9" fmla="*/ 0 h 153"/>
                <a:gd name="T10" fmla="*/ 0 w 65"/>
                <a:gd name="T11" fmla="*/ 27 h 153"/>
                <a:gd name="T12" fmla="*/ 54 w 65"/>
                <a:gd name="T13" fmla="*/ 80 h 153"/>
                <a:gd name="T14" fmla="*/ 54 w 65"/>
                <a:gd name="T15" fmla="*/ 153 h 153"/>
                <a:gd name="T16" fmla="*/ 65 w 65"/>
                <a:gd name="T1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53">
                  <a:moveTo>
                    <a:pt x="65" y="153"/>
                  </a:moveTo>
                  <a:lnTo>
                    <a:pt x="65" y="61"/>
                  </a:lnTo>
                  <a:lnTo>
                    <a:pt x="31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4" y="80"/>
                  </a:lnTo>
                  <a:lnTo>
                    <a:pt x="54" y="153"/>
                  </a:lnTo>
                  <a:lnTo>
                    <a:pt x="6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5" name="Freeform 34">
              <a:extLst>
                <a:ext uri="{FF2B5EF4-FFF2-40B4-BE49-F238E27FC236}">
                  <a16:creationId xmlns:a16="http://schemas.microsoft.com/office/drawing/2014/main" id="{5E87A610-47CC-1D64-EFE9-6F75D80681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219"/>
              <a:ext cx="338" cy="353"/>
            </a:xfrm>
            <a:custGeom>
              <a:avLst/>
              <a:gdLst>
                <a:gd name="T0" fmla="*/ 127 w 338"/>
                <a:gd name="T1" fmla="*/ 299 h 353"/>
                <a:gd name="T2" fmla="*/ 177 w 338"/>
                <a:gd name="T3" fmla="*/ 353 h 353"/>
                <a:gd name="T4" fmla="*/ 231 w 338"/>
                <a:gd name="T5" fmla="*/ 299 h 353"/>
                <a:gd name="T6" fmla="*/ 304 w 338"/>
                <a:gd name="T7" fmla="*/ 299 h 353"/>
                <a:gd name="T8" fmla="*/ 304 w 338"/>
                <a:gd name="T9" fmla="*/ 226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3 h 353"/>
                <a:gd name="T16" fmla="*/ 304 w 338"/>
                <a:gd name="T17" fmla="*/ 50 h 353"/>
                <a:gd name="T18" fmla="*/ 231 w 338"/>
                <a:gd name="T19" fmla="*/ 50 h 353"/>
                <a:gd name="T20" fmla="*/ 177 w 338"/>
                <a:gd name="T21" fmla="*/ 0 h 353"/>
                <a:gd name="T22" fmla="*/ 127 w 338"/>
                <a:gd name="T23" fmla="*/ 50 h 353"/>
                <a:gd name="T24" fmla="*/ 54 w 338"/>
                <a:gd name="T25" fmla="*/ 50 h 353"/>
                <a:gd name="T26" fmla="*/ 54 w 338"/>
                <a:gd name="T27" fmla="*/ 123 h 353"/>
                <a:gd name="T28" fmla="*/ 0 w 338"/>
                <a:gd name="T29" fmla="*/ 176 h 353"/>
                <a:gd name="T30" fmla="*/ 54 w 338"/>
                <a:gd name="T31" fmla="*/ 226 h 353"/>
                <a:gd name="T32" fmla="*/ 54 w 338"/>
                <a:gd name="T33" fmla="*/ 299 h 353"/>
                <a:gd name="T34" fmla="*/ 127 w 338"/>
                <a:gd name="T35" fmla="*/ 299 h 353"/>
                <a:gd name="T36" fmla="*/ 31 w 338"/>
                <a:gd name="T37" fmla="*/ 176 h 353"/>
                <a:gd name="T38" fmla="*/ 70 w 338"/>
                <a:gd name="T39" fmla="*/ 138 h 353"/>
                <a:gd name="T40" fmla="*/ 77 w 338"/>
                <a:gd name="T41" fmla="*/ 134 h 353"/>
                <a:gd name="T42" fmla="*/ 77 w 338"/>
                <a:gd name="T43" fmla="*/ 123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5 h 353"/>
                <a:gd name="T52" fmla="*/ 177 w 338"/>
                <a:gd name="T53" fmla="*/ 30 h 353"/>
                <a:gd name="T54" fmla="*/ 215 w 338"/>
                <a:gd name="T55" fmla="*/ 65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3 h 353"/>
                <a:gd name="T64" fmla="*/ 281 w 338"/>
                <a:gd name="T65" fmla="*/ 134 h 353"/>
                <a:gd name="T66" fmla="*/ 288 w 338"/>
                <a:gd name="T67" fmla="*/ 138 h 353"/>
                <a:gd name="T68" fmla="*/ 323 w 338"/>
                <a:gd name="T69" fmla="*/ 176 h 353"/>
                <a:gd name="T70" fmla="*/ 288 w 338"/>
                <a:gd name="T71" fmla="*/ 211 h 353"/>
                <a:gd name="T72" fmla="*/ 281 w 338"/>
                <a:gd name="T73" fmla="*/ 219 h 353"/>
                <a:gd name="T74" fmla="*/ 281 w 338"/>
                <a:gd name="T75" fmla="*/ 226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4 h 353"/>
                <a:gd name="T84" fmla="*/ 177 w 338"/>
                <a:gd name="T85" fmla="*/ 322 h 353"/>
                <a:gd name="T86" fmla="*/ 142 w 338"/>
                <a:gd name="T87" fmla="*/ 284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26 h 353"/>
                <a:gd name="T96" fmla="*/ 77 w 338"/>
                <a:gd name="T97" fmla="*/ 219 h 353"/>
                <a:gd name="T98" fmla="*/ 70 w 338"/>
                <a:gd name="T99" fmla="*/ 211 h 353"/>
                <a:gd name="T100" fmla="*/ 31 w 338"/>
                <a:gd name="T101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299"/>
                  </a:moveTo>
                  <a:lnTo>
                    <a:pt x="177" y="353"/>
                  </a:lnTo>
                  <a:lnTo>
                    <a:pt x="231" y="299"/>
                  </a:lnTo>
                  <a:lnTo>
                    <a:pt x="304" y="299"/>
                  </a:lnTo>
                  <a:lnTo>
                    <a:pt x="304" y="226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3"/>
                  </a:lnTo>
                  <a:lnTo>
                    <a:pt x="304" y="50"/>
                  </a:lnTo>
                  <a:lnTo>
                    <a:pt x="231" y="50"/>
                  </a:ln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6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close/>
                  <a:moveTo>
                    <a:pt x="31" y="176"/>
                  </a:moveTo>
                  <a:lnTo>
                    <a:pt x="70" y="138"/>
                  </a:lnTo>
                  <a:lnTo>
                    <a:pt x="77" y="134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5"/>
                  </a:lnTo>
                  <a:lnTo>
                    <a:pt x="177" y="30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3"/>
                  </a:lnTo>
                  <a:lnTo>
                    <a:pt x="281" y="134"/>
                  </a:lnTo>
                  <a:lnTo>
                    <a:pt x="288" y="138"/>
                  </a:lnTo>
                  <a:lnTo>
                    <a:pt x="323" y="176"/>
                  </a:lnTo>
                  <a:lnTo>
                    <a:pt x="288" y="211"/>
                  </a:lnTo>
                  <a:lnTo>
                    <a:pt x="281" y="219"/>
                  </a:lnTo>
                  <a:lnTo>
                    <a:pt x="281" y="226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4"/>
                  </a:lnTo>
                  <a:lnTo>
                    <a:pt x="177" y="322"/>
                  </a:lnTo>
                  <a:lnTo>
                    <a:pt x="142" y="284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26"/>
                  </a:lnTo>
                  <a:lnTo>
                    <a:pt x="77" y="219"/>
                  </a:lnTo>
                  <a:lnTo>
                    <a:pt x="70" y="211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6" name="Freeform 35">
              <a:extLst>
                <a:ext uri="{FF2B5EF4-FFF2-40B4-BE49-F238E27FC236}">
                  <a16:creationId xmlns:a16="http://schemas.microsoft.com/office/drawing/2014/main" id="{3657F9E3-2ECA-040B-0CC6-8721ED2C81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584"/>
              <a:ext cx="338" cy="349"/>
            </a:xfrm>
            <a:custGeom>
              <a:avLst/>
              <a:gdLst>
                <a:gd name="T0" fmla="*/ 211 w 338"/>
                <a:gd name="T1" fmla="*/ 49 h 349"/>
                <a:gd name="T2" fmla="*/ 161 w 338"/>
                <a:gd name="T3" fmla="*/ 0 h 349"/>
                <a:gd name="T4" fmla="*/ 107 w 338"/>
                <a:gd name="T5" fmla="*/ 49 h 349"/>
                <a:gd name="T6" fmla="*/ 35 w 338"/>
                <a:gd name="T7" fmla="*/ 49 h 349"/>
                <a:gd name="T8" fmla="*/ 35 w 338"/>
                <a:gd name="T9" fmla="*/ 122 h 349"/>
                <a:gd name="T10" fmla="*/ 0 w 338"/>
                <a:gd name="T11" fmla="*/ 161 h 349"/>
                <a:gd name="T12" fmla="*/ 0 w 338"/>
                <a:gd name="T13" fmla="*/ 192 h 349"/>
                <a:gd name="T14" fmla="*/ 35 w 338"/>
                <a:gd name="T15" fmla="*/ 226 h 349"/>
                <a:gd name="T16" fmla="*/ 35 w 338"/>
                <a:gd name="T17" fmla="*/ 299 h 349"/>
                <a:gd name="T18" fmla="*/ 107 w 338"/>
                <a:gd name="T19" fmla="*/ 299 h 349"/>
                <a:gd name="T20" fmla="*/ 161 w 338"/>
                <a:gd name="T21" fmla="*/ 349 h 349"/>
                <a:gd name="T22" fmla="*/ 211 w 338"/>
                <a:gd name="T23" fmla="*/ 299 h 349"/>
                <a:gd name="T24" fmla="*/ 284 w 338"/>
                <a:gd name="T25" fmla="*/ 299 h 349"/>
                <a:gd name="T26" fmla="*/ 284 w 338"/>
                <a:gd name="T27" fmla="*/ 226 h 349"/>
                <a:gd name="T28" fmla="*/ 338 w 338"/>
                <a:gd name="T29" fmla="*/ 176 h 349"/>
                <a:gd name="T30" fmla="*/ 284 w 338"/>
                <a:gd name="T31" fmla="*/ 122 h 349"/>
                <a:gd name="T32" fmla="*/ 284 w 338"/>
                <a:gd name="T33" fmla="*/ 49 h 349"/>
                <a:gd name="T34" fmla="*/ 211 w 338"/>
                <a:gd name="T35" fmla="*/ 49 h 349"/>
                <a:gd name="T36" fmla="*/ 307 w 338"/>
                <a:gd name="T37" fmla="*/ 176 h 349"/>
                <a:gd name="T38" fmla="*/ 269 w 338"/>
                <a:gd name="T39" fmla="*/ 211 h 349"/>
                <a:gd name="T40" fmla="*/ 265 w 338"/>
                <a:gd name="T41" fmla="*/ 218 h 349"/>
                <a:gd name="T42" fmla="*/ 265 w 338"/>
                <a:gd name="T43" fmla="*/ 226 h 349"/>
                <a:gd name="T44" fmla="*/ 265 w 338"/>
                <a:gd name="T45" fmla="*/ 276 h 349"/>
                <a:gd name="T46" fmla="*/ 211 w 338"/>
                <a:gd name="T47" fmla="*/ 276 h 349"/>
                <a:gd name="T48" fmla="*/ 203 w 338"/>
                <a:gd name="T49" fmla="*/ 276 h 349"/>
                <a:gd name="T50" fmla="*/ 196 w 338"/>
                <a:gd name="T51" fmla="*/ 284 h 349"/>
                <a:gd name="T52" fmla="*/ 161 w 338"/>
                <a:gd name="T53" fmla="*/ 318 h 349"/>
                <a:gd name="T54" fmla="*/ 123 w 338"/>
                <a:gd name="T55" fmla="*/ 284 h 349"/>
                <a:gd name="T56" fmla="*/ 119 w 338"/>
                <a:gd name="T57" fmla="*/ 276 h 349"/>
                <a:gd name="T58" fmla="*/ 107 w 338"/>
                <a:gd name="T59" fmla="*/ 276 h 349"/>
                <a:gd name="T60" fmla="*/ 58 w 338"/>
                <a:gd name="T61" fmla="*/ 276 h 349"/>
                <a:gd name="T62" fmla="*/ 58 w 338"/>
                <a:gd name="T63" fmla="*/ 226 h 349"/>
                <a:gd name="T64" fmla="*/ 58 w 338"/>
                <a:gd name="T65" fmla="*/ 218 h 349"/>
                <a:gd name="T66" fmla="*/ 50 w 338"/>
                <a:gd name="T67" fmla="*/ 211 h 349"/>
                <a:gd name="T68" fmla="*/ 15 w 338"/>
                <a:gd name="T69" fmla="*/ 176 h 349"/>
                <a:gd name="T70" fmla="*/ 50 w 338"/>
                <a:gd name="T71" fmla="*/ 138 h 349"/>
                <a:gd name="T72" fmla="*/ 58 w 338"/>
                <a:gd name="T73" fmla="*/ 134 h 349"/>
                <a:gd name="T74" fmla="*/ 58 w 338"/>
                <a:gd name="T75" fmla="*/ 122 h 349"/>
                <a:gd name="T76" fmla="*/ 58 w 338"/>
                <a:gd name="T77" fmla="*/ 73 h 349"/>
                <a:gd name="T78" fmla="*/ 107 w 338"/>
                <a:gd name="T79" fmla="*/ 73 h 349"/>
                <a:gd name="T80" fmla="*/ 119 w 338"/>
                <a:gd name="T81" fmla="*/ 73 h 349"/>
                <a:gd name="T82" fmla="*/ 123 w 338"/>
                <a:gd name="T83" fmla="*/ 65 h 349"/>
                <a:gd name="T84" fmla="*/ 161 w 338"/>
                <a:gd name="T85" fmla="*/ 30 h 349"/>
                <a:gd name="T86" fmla="*/ 196 w 338"/>
                <a:gd name="T87" fmla="*/ 65 h 349"/>
                <a:gd name="T88" fmla="*/ 203 w 338"/>
                <a:gd name="T89" fmla="*/ 73 h 349"/>
                <a:gd name="T90" fmla="*/ 211 w 338"/>
                <a:gd name="T91" fmla="*/ 73 h 349"/>
                <a:gd name="T92" fmla="*/ 265 w 338"/>
                <a:gd name="T93" fmla="*/ 73 h 349"/>
                <a:gd name="T94" fmla="*/ 265 w 338"/>
                <a:gd name="T95" fmla="*/ 122 h 349"/>
                <a:gd name="T96" fmla="*/ 265 w 338"/>
                <a:gd name="T97" fmla="*/ 134 h 349"/>
                <a:gd name="T98" fmla="*/ 269 w 338"/>
                <a:gd name="T99" fmla="*/ 138 h 349"/>
                <a:gd name="T100" fmla="*/ 307 w 338"/>
                <a:gd name="T101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49">
                  <a:moveTo>
                    <a:pt x="211" y="49"/>
                  </a:moveTo>
                  <a:lnTo>
                    <a:pt x="161" y="0"/>
                  </a:lnTo>
                  <a:lnTo>
                    <a:pt x="107" y="49"/>
                  </a:lnTo>
                  <a:lnTo>
                    <a:pt x="35" y="49"/>
                  </a:lnTo>
                  <a:lnTo>
                    <a:pt x="35" y="122"/>
                  </a:lnTo>
                  <a:lnTo>
                    <a:pt x="0" y="161"/>
                  </a:lnTo>
                  <a:lnTo>
                    <a:pt x="0" y="192"/>
                  </a:lnTo>
                  <a:lnTo>
                    <a:pt x="35" y="226"/>
                  </a:lnTo>
                  <a:lnTo>
                    <a:pt x="35" y="299"/>
                  </a:lnTo>
                  <a:lnTo>
                    <a:pt x="107" y="299"/>
                  </a:lnTo>
                  <a:lnTo>
                    <a:pt x="161" y="349"/>
                  </a:lnTo>
                  <a:lnTo>
                    <a:pt x="211" y="299"/>
                  </a:lnTo>
                  <a:lnTo>
                    <a:pt x="284" y="299"/>
                  </a:lnTo>
                  <a:lnTo>
                    <a:pt x="284" y="226"/>
                  </a:lnTo>
                  <a:lnTo>
                    <a:pt x="338" y="176"/>
                  </a:lnTo>
                  <a:lnTo>
                    <a:pt x="284" y="122"/>
                  </a:lnTo>
                  <a:lnTo>
                    <a:pt x="284" y="49"/>
                  </a:lnTo>
                  <a:lnTo>
                    <a:pt x="211" y="49"/>
                  </a:lnTo>
                  <a:close/>
                  <a:moveTo>
                    <a:pt x="307" y="176"/>
                  </a:moveTo>
                  <a:lnTo>
                    <a:pt x="269" y="211"/>
                  </a:lnTo>
                  <a:lnTo>
                    <a:pt x="265" y="218"/>
                  </a:lnTo>
                  <a:lnTo>
                    <a:pt x="265" y="226"/>
                  </a:lnTo>
                  <a:lnTo>
                    <a:pt x="265" y="276"/>
                  </a:lnTo>
                  <a:lnTo>
                    <a:pt x="211" y="276"/>
                  </a:lnTo>
                  <a:lnTo>
                    <a:pt x="203" y="276"/>
                  </a:lnTo>
                  <a:lnTo>
                    <a:pt x="196" y="284"/>
                  </a:lnTo>
                  <a:lnTo>
                    <a:pt x="161" y="318"/>
                  </a:lnTo>
                  <a:lnTo>
                    <a:pt x="123" y="284"/>
                  </a:lnTo>
                  <a:lnTo>
                    <a:pt x="119" y="276"/>
                  </a:lnTo>
                  <a:lnTo>
                    <a:pt x="107" y="276"/>
                  </a:lnTo>
                  <a:lnTo>
                    <a:pt x="58" y="276"/>
                  </a:lnTo>
                  <a:lnTo>
                    <a:pt x="58" y="226"/>
                  </a:lnTo>
                  <a:lnTo>
                    <a:pt x="58" y="218"/>
                  </a:lnTo>
                  <a:lnTo>
                    <a:pt x="50" y="211"/>
                  </a:lnTo>
                  <a:lnTo>
                    <a:pt x="15" y="176"/>
                  </a:lnTo>
                  <a:lnTo>
                    <a:pt x="50" y="138"/>
                  </a:lnTo>
                  <a:lnTo>
                    <a:pt x="58" y="134"/>
                  </a:lnTo>
                  <a:lnTo>
                    <a:pt x="58" y="122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5"/>
                  </a:lnTo>
                  <a:lnTo>
                    <a:pt x="161" y="30"/>
                  </a:lnTo>
                  <a:lnTo>
                    <a:pt x="196" y="65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2"/>
                  </a:lnTo>
                  <a:lnTo>
                    <a:pt x="265" y="134"/>
                  </a:lnTo>
                  <a:lnTo>
                    <a:pt x="269" y="138"/>
                  </a:lnTo>
                  <a:lnTo>
                    <a:pt x="30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7" name="Freeform 36">
              <a:extLst>
                <a:ext uri="{FF2B5EF4-FFF2-40B4-BE49-F238E27FC236}">
                  <a16:creationId xmlns:a16="http://schemas.microsoft.com/office/drawing/2014/main" id="{DA0C5163-8A12-2101-3FE5-3E63F3DF5A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998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3 h 250"/>
                <a:gd name="T6" fmla="*/ 0 w 65"/>
                <a:gd name="T7" fmla="*/ 158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3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3"/>
                  </a:lnTo>
                  <a:lnTo>
                    <a:pt x="0" y="158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3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8" name="Freeform 37">
              <a:extLst>
                <a:ext uri="{FF2B5EF4-FFF2-40B4-BE49-F238E27FC236}">
                  <a16:creationId xmlns:a16="http://schemas.microsoft.com/office/drawing/2014/main" id="{F36F0F04-32A3-93A3-CB27-7D5116A533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944"/>
              <a:ext cx="353" cy="354"/>
            </a:xfrm>
            <a:custGeom>
              <a:avLst/>
              <a:gdLst>
                <a:gd name="T0" fmla="*/ 123 w 353"/>
                <a:gd name="T1" fmla="*/ 304 h 354"/>
                <a:gd name="T2" fmla="*/ 176 w 353"/>
                <a:gd name="T3" fmla="*/ 354 h 354"/>
                <a:gd name="T4" fmla="*/ 226 w 353"/>
                <a:gd name="T5" fmla="*/ 304 h 354"/>
                <a:gd name="T6" fmla="*/ 299 w 353"/>
                <a:gd name="T7" fmla="*/ 304 h 354"/>
                <a:gd name="T8" fmla="*/ 299 w 353"/>
                <a:gd name="T9" fmla="*/ 231 h 354"/>
                <a:gd name="T10" fmla="*/ 353 w 353"/>
                <a:gd name="T11" fmla="*/ 177 h 354"/>
                <a:gd name="T12" fmla="*/ 299 w 353"/>
                <a:gd name="T13" fmla="*/ 127 h 354"/>
                <a:gd name="T14" fmla="*/ 299 w 353"/>
                <a:gd name="T15" fmla="*/ 54 h 354"/>
                <a:gd name="T16" fmla="*/ 226 w 353"/>
                <a:gd name="T17" fmla="*/ 54 h 354"/>
                <a:gd name="T18" fmla="*/ 176 w 353"/>
                <a:gd name="T19" fmla="*/ 0 h 354"/>
                <a:gd name="T20" fmla="*/ 123 w 353"/>
                <a:gd name="T21" fmla="*/ 54 h 354"/>
                <a:gd name="T22" fmla="*/ 50 w 353"/>
                <a:gd name="T23" fmla="*/ 54 h 354"/>
                <a:gd name="T24" fmla="*/ 50 w 353"/>
                <a:gd name="T25" fmla="*/ 127 h 354"/>
                <a:gd name="T26" fmla="*/ 0 w 353"/>
                <a:gd name="T27" fmla="*/ 177 h 354"/>
                <a:gd name="T28" fmla="*/ 50 w 353"/>
                <a:gd name="T29" fmla="*/ 231 h 354"/>
                <a:gd name="T30" fmla="*/ 50 w 353"/>
                <a:gd name="T31" fmla="*/ 304 h 354"/>
                <a:gd name="T32" fmla="*/ 123 w 353"/>
                <a:gd name="T33" fmla="*/ 304 h 354"/>
                <a:gd name="T34" fmla="*/ 31 w 353"/>
                <a:gd name="T35" fmla="*/ 177 h 354"/>
                <a:gd name="T36" fmla="*/ 65 w 353"/>
                <a:gd name="T37" fmla="*/ 143 h 354"/>
                <a:gd name="T38" fmla="*/ 73 w 353"/>
                <a:gd name="T39" fmla="*/ 135 h 354"/>
                <a:gd name="T40" fmla="*/ 73 w 353"/>
                <a:gd name="T41" fmla="*/ 127 h 354"/>
                <a:gd name="T42" fmla="*/ 73 w 353"/>
                <a:gd name="T43" fmla="*/ 77 h 354"/>
                <a:gd name="T44" fmla="*/ 123 w 353"/>
                <a:gd name="T45" fmla="*/ 77 h 354"/>
                <a:gd name="T46" fmla="*/ 134 w 353"/>
                <a:gd name="T47" fmla="*/ 77 h 354"/>
                <a:gd name="T48" fmla="*/ 138 w 353"/>
                <a:gd name="T49" fmla="*/ 70 h 354"/>
                <a:gd name="T50" fmla="*/ 176 w 353"/>
                <a:gd name="T51" fmla="*/ 31 h 354"/>
                <a:gd name="T52" fmla="*/ 211 w 353"/>
                <a:gd name="T53" fmla="*/ 70 h 354"/>
                <a:gd name="T54" fmla="*/ 219 w 353"/>
                <a:gd name="T55" fmla="*/ 77 h 354"/>
                <a:gd name="T56" fmla="*/ 226 w 353"/>
                <a:gd name="T57" fmla="*/ 77 h 354"/>
                <a:gd name="T58" fmla="*/ 280 w 353"/>
                <a:gd name="T59" fmla="*/ 77 h 354"/>
                <a:gd name="T60" fmla="*/ 280 w 353"/>
                <a:gd name="T61" fmla="*/ 127 h 354"/>
                <a:gd name="T62" fmla="*/ 280 w 353"/>
                <a:gd name="T63" fmla="*/ 135 h 354"/>
                <a:gd name="T64" fmla="*/ 284 w 353"/>
                <a:gd name="T65" fmla="*/ 143 h 354"/>
                <a:gd name="T66" fmla="*/ 322 w 353"/>
                <a:gd name="T67" fmla="*/ 177 h 354"/>
                <a:gd name="T68" fmla="*/ 284 w 353"/>
                <a:gd name="T69" fmla="*/ 216 h 354"/>
                <a:gd name="T70" fmla="*/ 280 w 353"/>
                <a:gd name="T71" fmla="*/ 219 h 354"/>
                <a:gd name="T72" fmla="*/ 280 w 353"/>
                <a:gd name="T73" fmla="*/ 231 h 354"/>
                <a:gd name="T74" fmla="*/ 280 w 353"/>
                <a:gd name="T75" fmla="*/ 281 h 354"/>
                <a:gd name="T76" fmla="*/ 226 w 353"/>
                <a:gd name="T77" fmla="*/ 281 h 354"/>
                <a:gd name="T78" fmla="*/ 219 w 353"/>
                <a:gd name="T79" fmla="*/ 281 h 354"/>
                <a:gd name="T80" fmla="*/ 211 w 353"/>
                <a:gd name="T81" fmla="*/ 288 h 354"/>
                <a:gd name="T82" fmla="*/ 176 w 353"/>
                <a:gd name="T83" fmla="*/ 323 h 354"/>
                <a:gd name="T84" fmla="*/ 138 w 353"/>
                <a:gd name="T85" fmla="*/ 288 h 354"/>
                <a:gd name="T86" fmla="*/ 134 w 353"/>
                <a:gd name="T87" fmla="*/ 281 h 354"/>
                <a:gd name="T88" fmla="*/ 123 w 353"/>
                <a:gd name="T89" fmla="*/ 281 h 354"/>
                <a:gd name="T90" fmla="*/ 73 w 353"/>
                <a:gd name="T91" fmla="*/ 281 h 354"/>
                <a:gd name="T92" fmla="*/ 73 w 353"/>
                <a:gd name="T93" fmla="*/ 231 h 354"/>
                <a:gd name="T94" fmla="*/ 73 w 353"/>
                <a:gd name="T95" fmla="*/ 219 h 354"/>
                <a:gd name="T96" fmla="*/ 65 w 353"/>
                <a:gd name="T97" fmla="*/ 216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123" y="304"/>
                  </a:move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5" y="143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80" y="77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3"/>
                  </a:lnTo>
                  <a:lnTo>
                    <a:pt x="322" y="177"/>
                  </a:lnTo>
                  <a:lnTo>
                    <a:pt x="284" y="216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9" name="Freeform 38">
              <a:extLst>
                <a:ext uri="{FF2B5EF4-FFF2-40B4-BE49-F238E27FC236}">
                  <a16:creationId xmlns:a16="http://schemas.microsoft.com/office/drawing/2014/main" id="{C8EBC7E7-6347-64D0-A271-1AF8B782C9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584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7 w 353"/>
                <a:gd name="T7" fmla="*/ 349 h 349"/>
                <a:gd name="T8" fmla="*/ 227 w 353"/>
                <a:gd name="T9" fmla="*/ 299 h 349"/>
                <a:gd name="T10" fmla="*/ 300 w 353"/>
                <a:gd name="T11" fmla="*/ 299 h 349"/>
                <a:gd name="T12" fmla="*/ 300 w 353"/>
                <a:gd name="T13" fmla="*/ 226 h 349"/>
                <a:gd name="T14" fmla="*/ 353 w 353"/>
                <a:gd name="T15" fmla="*/ 176 h 349"/>
                <a:gd name="T16" fmla="*/ 300 w 353"/>
                <a:gd name="T17" fmla="*/ 122 h 349"/>
                <a:gd name="T18" fmla="*/ 300 w 353"/>
                <a:gd name="T19" fmla="*/ 49 h 349"/>
                <a:gd name="T20" fmla="*/ 227 w 353"/>
                <a:gd name="T21" fmla="*/ 49 h 349"/>
                <a:gd name="T22" fmla="*/ 177 w 353"/>
                <a:gd name="T23" fmla="*/ 0 h 349"/>
                <a:gd name="T24" fmla="*/ 123 w 353"/>
                <a:gd name="T25" fmla="*/ 49 h 349"/>
                <a:gd name="T26" fmla="*/ 50 w 353"/>
                <a:gd name="T27" fmla="*/ 49 h 349"/>
                <a:gd name="T28" fmla="*/ 50 w 353"/>
                <a:gd name="T29" fmla="*/ 122 h 349"/>
                <a:gd name="T30" fmla="*/ 0 w 353"/>
                <a:gd name="T31" fmla="*/ 176 h 349"/>
                <a:gd name="T32" fmla="*/ 50 w 353"/>
                <a:gd name="T33" fmla="*/ 226 h 349"/>
                <a:gd name="T34" fmla="*/ 66 w 353"/>
                <a:gd name="T35" fmla="*/ 138 h 349"/>
                <a:gd name="T36" fmla="*/ 73 w 353"/>
                <a:gd name="T37" fmla="*/ 134 h 349"/>
                <a:gd name="T38" fmla="*/ 73 w 353"/>
                <a:gd name="T39" fmla="*/ 122 h 349"/>
                <a:gd name="T40" fmla="*/ 73 w 353"/>
                <a:gd name="T41" fmla="*/ 73 h 349"/>
                <a:gd name="T42" fmla="*/ 123 w 353"/>
                <a:gd name="T43" fmla="*/ 73 h 349"/>
                <a:gd name="T44" fmla="*/ 135 w 353"/>
                <a:gd name="T45" fmla="*/ 73 h 349"/>
                <a:gd name="T46" fmla="*/ 138 w 353"/>
                <a:gd name="T47" fmla="*/ 65 h 349"/>
                <a:gd name="T48" fmla="*/ 177 w 353"/>
                <a:gd name="T49" fmla="*/ 30 h 349"/>
                <a:gd name="T50" fmla="*/ 211 w 353"/>
                <a:gd name="T51" fmla="*/ 65 h 349"/>
                <a:gd name="T52" fmla="*/ 219 w 353"/>
                <a:gd name="T53" fmla="*/ 73 h 349"/>
                <a:gd name="T54" fmla="*/ 227 w 353"/>
                <a:gd name="T55" fmla="*/ 73 h 349"/>
                <a:gd name="T56" fmla="*/ 280 w 353"/>
                <a:gd name="T57" fmla="*/ 73 h 349"/>
                <a:gd name="T58" fmla="*/ 280 w 353"/>
                <a:gd name="T59" fmla="*/ 122 h 349"/>
                <a:gd name="T60" fmla="*/ 280 w 353"/>
                <a:gd name="T61" fmla="*/ 134 h 349"/>
                <a:gd name="T62" fmla="*/ 284 w 353"/>
                <a:gd name="T63" fmla="*/ 138 h 349"/>
                <a:gd name="T64" fmla="*/ 323 w 353"/>
                <a:gd name="T65" fmla="*/ 176 h 349"/>
                <a:gd name="T66" fmla="*/ 284 w 353"/>
                <a:gd name="T67" fmla="*/ 211 h 349"/>
                <a:gd name="T68" fmla="*/ 280 w 353"/>
                <a:gd name="T69" fmla="*/ 218 h 349"/>
                <a:gd name="T70" fmla="*/ 280 w 353"/>
                <a:gd name="T71" fmla="*/ 226 h 349"/>
                <a:gd name="T72" fmla="*/ 280 w 353"/>
                <a:gd name="T73" fmla="*/ 276 h 349"/>
                <a:gd name="T74" fmla="*/ 227 w 353"/>
                <a:gd name="T75" fmla="*/ 276 h 349"/>
                <a:gd name="T76" fmla="*/ 219 w 353"/>
                <a:gd name="T77" fmla="*/ 276 h 349"/>
                <a:gd name="T78" fmla="*/ 211 w 353"/>
                <a:gd name="T79" fmla="*/ 284 h 349"/>
                <a:gd name="T80" fmla="*/ 177 w 353"/>
                <a:gd name="T81" fmla="*/ 318 h 349"/>
                <a:gd name="T82" fmla="*/ 138 w 353"/>
                <a:gd name="T83" fmla="*/ 284 h 349"/>
                <a:gd name="T84" fmla="*/ 135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8 h 349"/>
                <a:gd name="T94" fmla="*/ 66 w 353"/>
                <a:gd name="T95" fmla="*/ 211 h 349"/>
                <a:gd name="T96" fmla="*/ 31 w 353"/>
                <a:gd name="T97" fmla="*/ 176 h 349"/>
                <a:gd name="T98" fmla="*/ 66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6"/>
                  </a:lnTo>
                  <a:lnTo>
                    <a:pt x="300" y="122"/>
                  </a:lnTo>
                  <a:lnTo>
                    <a:pt x="300" y="49"/>
                  </a:lnTo>
                  <a:lnTo>
                    <a:pt x="227" y="49"/>
                  </a:ln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6" y="138"/>
                  </a:move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2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3" y="176"/>
                  </a:lnTo>
                  <a:lnTo>
                    <a:pt x="284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5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0" name="Freeform 39">
              <a:extLst>
                <a:ext uri="{FF2B5EF4-FFF2-40B4-BE49-F238E27FC236}">
                  <a16:creationId xmlns:a16="http://schemas.microsoft.com/office/drawing/2014/main" id="{56218665-3B91-B134-77FD-A0677018B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584"/>
              <a:ext cx="353" cy="349"/>
            </a:xfrm>
            <a:custGeom>
              <a:avLst/>
              <a:gdLst>
                <a:gd name="T0" fmla="*/ 226 w 353"/>
                <a:gd name="T1" fmla="*/ 49 h 349"/>
                <a:gd name="T2" fmla="*/ 177 w 353"/>
                <a:gd name="T3" fmla="*/ 0 h 349"/>
                <a:gd name="T4" fmla="*/ 123 w 353"/>
                <a:gd name="T5" fmla="*/ 49 h 349"/>
                <a:gd name="T6" fmla="*/ 50 w 353"/>
                <a:gd name="T7" fmla="*/ 49 h 349"/>
                <a:gd name="T8" fmla="*/ 50 w 353"/>
                <a:gd name="T9" fmla="*/ 122 h 349"/>
                <a:gd name="T10" fmla="*/ 0 w 353"/>
                <a:gd name="T11" fmla="*/ 176 h 349"/>
                <a:gd name="T12" fmla="*/ 50 w 353"/>
                <a:gd name="T13" fmla="*/ 226 h 349"/>
                <a:gd name="T14" fmla="*/ 50 w 353"/>
                <a:gd name="T15" fmla="*/ 299 h 349"/>
                <a:gd name="T16" fmla="*/ 123 w 353"/>
                <a:gd name="T17" fmla="*/ 299 h 349"/>
                <a:gd name="T18" fmla="*/ 177 w 353"/>
                <a:gd name="T19" fmla="*/ 349 h 349"/>
                <a:gd name="T20" fmla="*/ 226 w 353"/>
                <a:gd name="T21" fmla="*/ 299 h 349"/>
                <a:gd name="T22" fmla="*/ 299 w 353"/>
                <a:gd name="T23" fmla="*/ 299 h 349"/>
                <a:gd name="T24" fmla="*/ 299 w 353"/>
                <a:gd name="T25" fmla="*/ 226 h 349"/>
                <a:gd name="T26" fmla="*/ 353 w 353"/>
                <a:gd name="T27" fmla="*/ 176 h 349"/>
                <a:gd name="T28" fmla="*/ 299 w 353"/>
                <a:gd name="T29" fmla="*/ 122 h 349"/>
                <a:gd name="T30" fmla="*/ 299 w 353"/>
                <a:gd name="T31" fmla="*/ 49 h 349"/>
                <a:gd name="T32" fmla="*/ 226 w 353"/>
                <a:gd name="T33" fmla="*/ 49 h 349"/>
                <a:gd name="T34" fmla="*/ 322 w 353"/>
                <a:gd name="T35" fmla="*/ 176 h 349"/>
                <a:gd name="T36" fmla="*/ 284 w 353"/>
                <a:gd name="T37" fmla="*/ 211 h 349"/>
                <a:gd name="T38" fmla="*/ 276 w 353"/>
                <a:gd name="T39" fmla="*/ 218 h 349"/>
                <a:gd name="T40" fmla="*/ 276 w 353"/>
                <a:gd name="T41" fmla="*/ 226 h 349"/>
                <a:gd name="T42" fmla="*/ 276 w 353"/>
                <a:gd name="T43" fmla="*/ 276 h 349"/>
                <a:gd name="T44" fmla="*/ 226 w 353"/>
                <a:gd name="T45" fmla="*/ 276 h 349"/>
                <a:gd name="T46" fmla="*/ 219 w 353"/>
                <a:gd name="T47" fmla="*/ 276 h 349"/>
                <a:gd name="T48" fmla="*/ 211 w 353"/>
                <a:gd name="T49" fmla="*/ 284 h 349"/>
                <a:gd name="T50" fmla="*/ 177 w 353"/>
                <a:gd name="T51" fmla="*/ 318 h 349"/>
                <a:gd name="T52" fmla="*/ 138 w 353"/>
                <a:gd name="T53" fmla="*/ 284 h 349"/>
                <a:gd name="T54" fmla="*/ 134 w 353"/>
                <a:gd name="T55" fmla="*/ 276 h 349"/>
                <a:gd name="T56" fmla="*/ 123 w 353"/>
                <a:gd name="T57" fmla="*/ 276 h 349"/>
                <a:gd name="T58" fmla="*/ 73 w 353"/>
                <a:gd name="T59" fmla="*/ 276 h 349"/>
                <a:gd name="T60" fmla="*/ 73 w 353"/>
                <a:gd name="T61" fmla="*/ 226 h 349"/>
                <a:gd name="T62" fmla="*/ 73 w 353"/>
                <a:gd name="T63" fmla="*/ 218 h 349"/>
                <a:gd name="T64" fmla="*/ 65 w 353"/>
                <a:gd name="T65" fmla="*/ 211 h 349"/>
                <a:gd name="T66" fmla="*/ 31 w 353"/>
                <a:gd name="T67" fmla="*/ 176 h 349"/>
                <a:gd name="T68" fmla="*/ 65 w 353"/>
                <a:gd name="T69" fmla="*/ 138 h 349"/>
                <a:gd name="T70" fmla="*/ 73 w 353"/>
                <a:gd name="T71" fmla="*/ 134 h 349"/>
                <a:gd name="T72" fmla="*/ 73 w 353"/>
                <a:gd name="T73" fmla="*/ 122 h 349"/>
                <a:gd name="T74" fmla="*/ 73 w 353"/>
                <a:gd name="T75" fmla="*/ 73 h 349"/>
                <a:gd name="T76" fmla="*/ 123 w 353"/>
                <a:gd name="T77" fmla="*/ 73 h 349"/>
                <a:gd name="T78" fmla="*/ 134 w 353"/>
                <a:gd name="T79" fmla="*/ 73 h 349"/>
                <a:gd name="T80" fmla="*/ 138 w 353"/>
                <a:gd name="T81" fmla="*/ 65 h 349"/>
                <a:gd name="T82" fmla="*/ 177 w 353"/>
                <a:gd name="T83" fmla="*/ 30 h 349"/>
                <a:gd name="T84" fmla="*/ 211 w 353"/>
                <a:gd name="T85" fmla="*/ 65 h 349"/>
                <a:gd name="T86" fmla="*/ 219 w 353"/>
                <a:gd name="T87" fmla="*/ 73 h 349"/>
                <a:gd name="T88" fmla="*/ 226 w 353"/>
                <a:gd name="T89" fmla="*/ 73 h 349"/>
                <a:gd name="T90" fmla="*/ 276 w 353"/>
                <a:gd name="T91" fmla="*/ 73 h 349"/>
                <a:gd name="T92" fmla="*/ 276 w 353"/>
                <a:gd name="T93" fmla="*/ 122 h 349"/>
                <a:gd name="T94" fmla="*/ 276 w 353"/>
                <a:gd name="T95" fmla="*/ 134 h 349"/>
                <a:gd name="T96" fmla="*/ 284 w 353"/>
                <a:gd name="T97" fmla="*/ 138 h 349"/>
                <a:gd name="T98" fmla="*/ 322 w 353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26" y="49"/>
                  </a:move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22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1" name="Freeform 40">
              <a:extLst>
                <a:ext uri="{FF2B5EF4-FFF2-40B4-BE49-F238E27FC236}">
                  <a16:creationId xmlns:a16="http://schemas.microsoft.com/office/drawing/2014/main" id="{3BE989DE-1C03-7801-C6CB-674808232A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944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2 w 353"/>
                <a:gd name="T5" fmla="*/ 304 h 354"/>
                <a:gd name="T6" fmla="*/ 176 w 353"/>
                <a:gd name="T7" fmla="*/ 354 h 354"/>
                <a:gd name="T8" fmla="*/ 226 w 353"/>
                <a:gd name="T9" fmla="*/ 304 h 354"/>
                <a:gd name="T10" fmla="*/ 299 w 353"/>
                <a:gd name="T11" fmla="*/ 304 h 354"/>
                <a:gd name="T12" fmla="*/ 299 w 353"/>
                <a:gd name="T13" fmla="*/ 231 h 354"/>
                <a:gd name="T14" fmla="*/ 353 w 353"/>
                <a:gd name="T15" fmla="*/ 177 h 354"/>
                <a:gd name="T16" fmla="*/ 299 w 353"/>
                <a:gd name="T17" fmla="*/ 127 h 354"/>
                <a:gd name="T18" fmla="*/ 299 w 353"/>
                <a:gd name="T19" fmla="*/ 54 h 354"/>
                <a:gd name="T20" fmla="*/ 226 w 353"/>
                <a:gd name="T21" fmla="*/ 54 h 354"/>
                <a:gd name="T22" fmla="*/ 176 w 353"/>
                <a:gd name="T23" fmla="*/ 0 h 354"/>
                <a:gd name="T24" fmla="*/ 122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5 w 353"/>
                <a:gd name="T35" fmla="*/ 143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7 h 354"/>
                <a:gd name="T42" fmla="*/ 122 w 353"/>
                <a:gd name="T43" fmla="*/ 77 h 354"/>
                <a:gd name="T44" fmla="*/ 134 w 353"/>
                <a:gd name="T45" fmla="*/ 77 h 354"/>
                <a:gd name="T46" fmla="*/ 138 w 353"/>
                <a:gd name="T47" fmla="*/ 70 h 354"/>
                <a:gd name="T48" fmla="*/ 176 w 353"/>
                <a:gd name="T49" fmla="*/ 31 h 354"/>
                <a:gd name="T50" fmla="*/ 211 w 353"/>
                <a:gd name="T51" fmla="*/ 70 h 354"/>
                <a:gd name="T52" fmla="*/ 218 w 353"/>
                <a:gd name="T53" fmla="*/ 77 h 354"/>
                <a:gd name="T54" fmla="*/ 226 w 353"/>
                <a:gd name="T55" fmla="*/ 77 h 354"/>
                <a:gd name="T56" fmla="*/ 280 w 353"/>
                <a:gd name="T57" fmla="*/ 77 h 354"/>
                <a:gd name="T58" fmla="*/ 280 w 353"/>
                <a:gd name="T59" fmla="*/ 127 h 354"/>
                <a:gd name="T60" fmla="*/ 280 w 353"/>
                <a:gd name="T61" fmla="*/ 135 h 354"/>
                <a:gd name="T62" fmla="*/ 284 w 353"/>
                <a:gd name="T63" fmla="*/ 143 h 354"/>
                <a:gd name="T64" fmla="*/ 322 w 353"/>
                <a:gd name="T65" fmla="*/ 177 h 354"/>
                <a:gd name="T66" fmla="*/ 284 w 353"/>
                <a:gd name="T67" fmla="*/ 216 h 354"/>
                <a:gd name="T68" fmla="*/ 280 w 353"/>
                <a:gd name="T69" fmla="*/ 219 h 354"/>
                <a:gd name="T70" fmla="*/ 280 w 353"/>
                <a:gd name="T71" fmla="*/ 231 h 354"/>
                <a:gd name="T72" fmla="*/ 280 w 353"/>
                <a:gd name="T73" fmla="*/ 281 h 354"/>
                <a:gd name="T74" fmla="*/ 226 w 353"/>
                <a:gd name="T75" fmla="*/ 281 h 354"/>
                <a:gd name="T76" fmla="*/ 218 w 353"/>
                <a:gd name="T77" fmla="*/ 281 h 354"/>
                <a:gd name="T78" fmla="*/ 211 w 353"/>
                <a:gd name="T79" fmla="*/ 288 h 354"/>
                <a:gd name="T80" fmla="*/ 176 w 353"/>
                <a:gd name="T81" fmla="*/ 323 h 354"/>
                <a:gd name="T82" fmla="*/ 138 w 353"/>
                <a:gd name="T83" fmla="*/ 288 h 354"/>
                <a:gd name="T84" fmla="*/ 134 w 353"/>
                <a:gd name="T85" fmla="*/ 281 h 354"/>
                <a:gd name="T86" fmla="*/ 122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5 w 353"/>
                <a:gd name="T95" fmla="*/ 216 h 354"/>
                <a:gd name="T96" fmla="*/ 30 w 353"/>
                <a:gd name="T97" fmla="*/ 177 h 354"/>
                <a:gd name="T98" fmla="*/ 65 w 353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2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8" y="77"/>
                  </a:lnTo>
                  <a:lnTo>
                    <a:pt x="226" y="77"/>
                  </a:lnTo>
                  <a:lnTo>
                    <a:pt x="280" y="77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3"/>
                  </a:lnTo>
                  <a:lnTo>
                    <a:pt x="322" y="177"/>
                  </a:lnTo>
                  <a:lnTo>
                    <a:pt x="284" y="216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2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0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2" name="Freeform 41">
              <a:extLst>
                <a:ext uri="{FF2B5EF4-FFF2-40B4-BE49-F238E27FC236}">
                  <a16:creationId xmlns:a16="http://schemas.microsoft.com/office/drawing/2014/main" id="{7159F6D7-7737-F78F-8E25-0E7A6870E7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944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7 w 353"/>
                <a:gd name="T9" fmla="*/ 304 h 354"/>
                <a:gd name="T10" fmla="*/ 300 w 353"/>
                <a:gd name="T11" fmla="*/ 304 h 354"/>
                <a:gd name="T12" fmla="*/ 300 w 353"/>
                <a:gd name="T13" fmla="*/ 231 h 354"/>
                <a:gd name="T14" fmla="*/ 353 w 353"/>
                <a:gd name="T15" fmla="*/ 177 h 354"/>
                <a:gd name="T16" fmla="*/ 300 w 353"/>
                <a:gd name="T17" fmla="*/ 127 h 354"/>
                <a:gd name="T18" fmla="*/ 300 w 353"/>
                <a:gd name="T19" fmla="*/ 54 h 354"/>
                <a:gd name="T20" fmla="*/ 227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6 w 353"/>
                <a:gd name="T35" fmla="*/ 143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7 h 354"/>
                <a:gd name="T42" fmla="*/ 123 w 353"/>
                <a:gd name="T43" fmla="*/ 77 h 354"/>
                <a:gd name="T44" fmla="*/ 135 w 353"/>
                <a:gd name="T45" fmla="*/ 77 h 354"/>
                <a:gd name="T46" fmla="*/ 139 w 353"/>
                <a:gd name="T47" fmla="*/ 70 h 354"/>
                <a:gd name="T48" fmla="*/ 177 w 353"/>
                <a:gd name="T49" fmla="*/ 31 h 354"/>
                <a:gd name="T50" fmla="*/ 211 w 353"/>
                <a:gd name="T51" fmla="*/ 70 h 354"/>
                <a:gd name="T52" fmla="*/ 219 w 353"/>
                <a:gd name="T53" fmla="*/ 77 h 354"/>
                <a:gd name="T54" fmla="*/ 227 w 353"/>
                <a:gd name="T55" fmla="*/ 77 h 354"/>
                <a:gd name="T56" fmla="*/ 277 w 353"/>
                <a:gd name="T57" fmla="*/ 77 h 354"/>
                <a:gd name="T58" fmla="*/ 277 w 353"/>
                <a:gd name="T59" fmla="*/ 127 h 354"/>
                <a:gd name="T60" fmla="*/ 277 w 353"/>
                <a:gd name="T61" fmla="*/ 135 h 354"/>
                <a:gd name="T62" fmla="*/ 284 w 353"/>
                <a:gd name="T63" fmla="*/ 143 h 354"/>
                <a:gd name="T64" fmla="*/ 323 w 353"/>
                <a:gd name="T65" fmla="*/ 177 h 354"/>
                <a:gd name="T66" fmla="*/ 284 w 353"/>
                <a:gd name="T67" fmla="*/ 216 h 354"/>
                <a:gd name="T68" fmla="*/ 277 w 353"/>
                <a:gd name="T69" fmla="*/ 219 h 354"/>
                <a:gd name="T70" fmla="*/ 277 w 353"/>
                <a:gd name="T71" fmla="*/ 231 h 354"/>
                <a:gd name="T72" fmla="*/ 277 w 353"/>
                <a:gd name="T73" fmla="*/ 281 h 354"/>
                <a:gd name="T74" fmla="*/ 227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9 w 353"/>
                <a:gd name="T83" fmla="*/ 288 h 354"/>
                <a:gd name="T84" fmla="*/ 135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6 w 353"/>
                <a:gd name="T95" fmla="*/ 216 h 354"/>
                <a:gd name="T96" fmla="*/ 31 w 353"/>
                <a:gd name="T97" fmla="*/ 177 h 354"/>
                <a:gd name="T98" fmla="*/ 66 w 353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3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5" y="77"/>
                  </a:lnTo>
                  <a:lnTo>
                    <a:pt x="139" y="70"/>
                  </a:lnTo>
                  <a:lnTo>
                    <a:pt x="177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7" y="77"/>
                  </a:lnTo>
                  <a:lnTo>
                    <a:pt x="277" y="77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3"/>
                  </a:lnTo>
                  <a:lnTo>
                    <a:pt x="323" y="177"/>
                  </a:lnTo>
                  <a:lnTo>
                    <a:pt x="284" y="216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9" y="288"/>
                  </a:lnTo>
                  <a:lnTo>
                    <a:pt x="135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6"/>
                  </a:lnTo>
                  <a:lnTo>
                    <a:pt x="31" y="177"/>
                  </a:lnTo>
                  <a:lnTo>
                    <a:pt x="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214EBD96-E15F-9F71-38DD-40E59441822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584"/>
              <a:ext cx="353" cy="349"/>
            </a:xfrm>
            <a:custGeom>
              <a:avLst/>
              <a:gdLst>
                <a:gd name="T0" fmla="*/ 226 w 353"/>
                <a:gd name="T1" fmla="*/ 49 h 349"/>
                <a:gd name="T2" fmla="*/ 176 w 353"/>
                <a:gd name="T3" fmla="*/ 0 h 349"/>
                <a:gd name="T4" fmla="*/ 123 w 353"/>
                <a:gd name="T5" fmla="*/ 49 h 349"/>
                <a:gd name="T6" fmla="*/ 50 w 353"/>
                <a:gd name="T7" fmla="*/ 49 h 349"/>
                <a:gd name="T8" fmla="*/ 50 w 353"/>
                <a:gd name="T9" fmla="*/ 122 h 349"/>
                <a:gd name="T10" fmla="*/ 0 w 353"/>
                <a:gd name="T11" fmla="*/ 176 h 349"/>
                <a:gd name="T12" fmla="*/ 50 w 353"/>
                <a:gd name="T13" fmla="*/ 226 h 349"/>
                <a:gd name="T14" fmla="*/ 50 w 353"/>
                <a:gd name="T15" fmla="*/ 299 h 349"/>
                <a:gd name="T16" fmla="*/ 123 w 353"/>
                <a:gd name="T17" fmla="*/ 299 h 349"/>
                <a:gd name="T18" fmla="*/ 176 w 353"/>
                <a:gd name="T19" fmla="*/ 349 h 349"/>
                <a:gd name="T20" fmla="*/ 226 w 353"/>
                <a:gd name="T21" fmla="*/ 299 h 349"/>
                <a:gd name="T22" fmla="*/ 299 w 353"/>
                <a:gd name="T23" fmla="*/ 299 h 349"/>
                <a:gd name="T24" fmla="*/ 299 w 353"/>
                <a:gd name="T25" fmla="*/ 226 h 349"/>
                <a:gd name="T26" fmla="*/ 353 w 353"/>
                <a:gd name="T27" fmla="*/ 176 h 349"/>
                <a:gd name="T28" fmla="*/ 299 w 353"/>
                <a:gd name="T29" fmla="*/ 122 h 349"/>
                <a:gd name="T30" fmla="*/ 299 w 353"/>
                <a:gd name="T31" fmla="*/ 49 h 349"/>
                <a:gd name="T32" fmla="*/ 226 w 353"/>
                <a:gd name="T33" fmla="*/ 49 h 349"/>
                <a:gd name="T34" fmla="*/ 322 w 353"/>
                <a:gd name="T35" fmla="*/ 176 h 349"/>
                <a:gd name="T36" fmla="*/ 284 w 353"/>
                <a:gd name="T37" fmla="*/ 211 h 349"/>
                <a:gd name="T38" fmla="*/ 276 w 353"/>
                <a:gd name="T39" fmla="*/ 218 h 349"/>
                <a:gd name="T40" fmla="*/ 276 w 353"/>
                <a:gd name="T41" fmla="*/ 226 h 349"/>
                <a:gd name="T42" fmla="*/ 276 w 353"/>
                <a:gd name="T43" fmla="*/ 276 h 349"/>
                <a:gd name="T44" fmla="*/ 226 w 353"/>
                <a:gd name="T45" fmla="*/ 276 h 349"/>
                <a:gd name="T46" fmla="*/ 218 w 353"/>
                <a:gd name="T47" fmla="*/ 276 h 349"/>
                <a:gd name="T48" fmla="*/ 211 w 353"/>
                <a:gd name="T49" fmla="*/ 284 h 349"/>
                <a:gd name="T50" fmla="*/ 176 w 353"/>
                <a:gd name="T51" fmla="*/ 318 h 349"/>
                <a:gd name="T52" fmla="*/ 138 w 353"/>
                <a:gd name="T53" fmla="*/ 284 h 349"/>
                <a:gd name="T54" fmla="*/ 134 w 353"/>
                <a:gd name="T55" fmla="*/ 276 h 349"/>
                <a:gd name="T56" fmla="*/ 123 w 353"/>
                <a:gd name="T57" fmla="*/ 276 h 349"/>
                <a:gd name="T58" fmla="*/ 73 w 353"/>
                <a:gd name="T59" fmla="*/ 276 h 349"/>
                <a:gd name="T60" fmla="*/ 73 w 353"/>
                <a:gd name="T61" fmla="*/ 226 h 349"/>
                <a:gd name="T62" fmla="*/ 73 w 353"/>
                <a:gd name="T63" fmla="*/ 218 h 349"/>
                <a:gd name="T64" fmla="*/ 65 w 353"/>
                <a:gd name="T65" fmla="*/ 211 h 349"/>
                <a:gd name="T66" fmla="*/ 30 w 353"/>
                <a:gd name="T67" fmla="*/ 176 h 349"/>
                <a:gd name="T68" fmla="*/ 65 w 353"/>
                <a:gd name="T69" fmla="*/ 138 h 349"/>
                <a:gd name="T70" fmla="*/ 73 w 353"/>
                <a:gd name="T71" fmla="*/ 134 h 349"/>
                <a:gd name="T72" fmla="*/ 73 w 353"/>
                <a:gd name="T73" fmla="*/ 122 h 349"/>
                <a:gd name="T74" fmla="*/ 73 w 353"/>
                <a:gd name="T75" fmla="*/ 73 h 349"/>
                <a:gd name="T76" fmla="*/ 123 w 353"/>
                <a:gd name="T77" fmla="*/ 73 h 349"/>
                <a:gd name="T78" fmla="*/ 134 w 353"/>
                <a:gd name="T79" fmla="*/ 73 h 349"/>
                <a:gd name="T80" fmla="*/ 138 w 353"/>
                <a:gd name="T81" fmla="*/ 65 h 349"/>
                <a:gd name="T82" fmla="*/ 176 w 353"/>
                <a:gd name="T83" fmla="*/ 30 h 349"/>
                <a:gd name="T84" fmla="*/ 211 w 353"/>
                <a:gd name="T85" fmla="*/ 65 h 349"/>
                <a:gd name="T86" fmla="*/ 218 w 353"/>
                <a:gd name="T87" fmla="*/ 73 h 349"/>
                <a:gd name="T88" fmla="*/ 226 w 353"/>
                <a:gd name="T89" fmla="*/ 73 h 349"/>
                <a:gd name="T90" fmla="*/ 276 w 353"/>
                <a:gd name="T91" fmla="*/ 73 h 349"/>
                <a:gd name="T92" fmla="*/ 276 w 353"/>
                <a:gd name="T93" fmla="*/ 122 h 349"/>
                <a:gd name="T94" fmla="*/ 276 w 353"/>
                <a:gd name="T95" fmla="*/ 134 h 349"/>
                <a:gd name="T96" fmla="*/ 284 w 353"/>
                <a:gd name="T97" fmla="*/ 138 h 349"/>
                <a:gd name="T98" fmla="*/ 322 w 353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26" y="49"/>
                  </a:moveTo>
                  <a:lnTo>
                    <a:pt x="176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22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4" name="Freeform 43">
              <a:extLst>
                <a:ext uri="{FF2B5EF4-FFF2-40B4-BE49-F238E27FC236}">
                  <a16:creationId xmlns:a16="http://schemas.microsoft.com/office/drawing/2014/main" id="{5D24BAAD-072D-95F7-F300-6630E4AC2C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584"/>
              <a:ext cx="352" cy="349"/>
            </a:xfrm>
            <a:custGeom>
              <a:avLst/>
              <a:gdLst>
                <a:gd name="T0" fmla="*/ 226 w 352"/>
                <a:gd name="T1" fmla="*/ 49 h 349"/>
                <a:gd name="T2" fmla="*/ 176 w 352"/>
                <a:gd name="T3" fmla="*/ 0 h 349"/>
                <a:gd name="T4" fmla="*/ 122 w 352"/>
                <a:gd name="T5" fmla="*/ 49 h 349"/>
                <a:gd name="T6" fmla="*/ 49 w 352"/>
                <a:gd name="T7" fmla="*/ 49 h 349"/>
                <a:gd name="T8" fmla="*/ 49 w 352"/>
                <a:gd name="T9" fmla="*/ 122 h 349"/>
                <a:gd name="T10" fmla="*/ 0 w 352"/>
                <a:gd name="T11" fmla="*/ 176 h 349"/>
                <a:gd name="T12" fmla="*/ 49 w 352"/>
                <a:gd name="T13" fmla="*/ 226 h 349"/>
                <a:gd name="T14" fmla="*/ 49 w 352"/>
                <a:gd name="T15" fmla="*/ 299 h 349"/>
                <a:gd name="T16" fmla="*/ 122 w 352"/>
                <a:gd name="T17" fmla="*/ 299 h 349"/>
                <a:gd name="T18" fmla="*/ 176 w 352"/>
                <a:gd name="T19" fmla="*/ 349 h 349"/>
                <a:gd name="T20" fmla="*/ 226 w 352"/>
                <a:gd name="T21" fmla="*/ 299 h 349"/>
                <a:gd name="T22" fmla="*/ 299 w 352"/>
                <a:gd name="T23" fmla="*/ 299 h 349"/>
                <a:gd name="T24" fmla="*/ 299 w 352"/>
                <a:gd name="T25" fmla="*/ 226 h 349"/>
                <a:gd name="T26" fmla="*/ 352 w 352"/>
                <a:gd name="T27" fmla="*/ 176 h 349"/>
                <a:gd name="T28" fmla="*/ 299 w 352"/>
                <a:gd name="T29" fmla="*/ 122 h 349"/>
                <a:gd name="T30" fmla="*/ 299 w 352"/>
                <a:gd name="T31" fmla="*/ 49 h 349"/>
                <a:gd name="T32" fmla="*/ 226 w 352"/>
                <a:gd name="T33" fmla="*/ 49 h 349"/>
                <a:gd name="T34" fmla="*/ 322 w 352"/>
                <a:gd name="T35" fmla="*/ 176 h 349"/>
                <a:gd name="T36" fmla="*/ 283 w 352"/>
                <a:gd name="T37" fmla="*/ 211 h 349"/>
                <a:gd name="T38" fmla="*/ 276 w 352"/>
                <a:gd name="T39" fmla="*/ 218 h 349"/>
                <a:gd name="T40" fmla="*/ 276 w 352"/>
                <a:gd name="T41" fmla="*/ 226 h 349"/>
                <a:gd name="T42" fmla="*/ 276 w 352"/>
                <a:gd name="T43" fmla="*/ 276 h 349"/>
                <a:gd name="T44" fmla="*/ 226 w 352"/>
                <a:gd name="T45" fmla="*/ 276 h 349"/>
                <a:gd name="T46" fmla="*/ 218 w 352"/>
                <a:gd name="T47" fmla="*/ 276 h 349"/>
                <a:gd name="T48" fmla="*/ 210 w 352"/>
                <a:gd name="T49" fmla="*/ 284 h 349"/>
                <a:gd name="T50" fmla="*/ 176 w 352"/>
                <a:gd name="T51" fmla="*/ 318 h 349"/>
                <a:gd name="T52" fmla="*/ 138 w 352"/>
                <a:gd name="T53" fmla="*/ 284 h 349"/>
                <a:gd name="T54" fmla="*/ 134 w 352"/>
                <a:gd name="T55" fmla="*/ 276 h 349"/>
                <a:gd name="T56" fmla="*/ 122 w 352"/>
                <a:gd name="T57" fmla="*/ 276 h 349"/>
                <a:gd name="T58" fmla="*/ 72 w 352"/>
                <a:gd name="T59" fmla="*/ 276 h 349"/>
                <a:gd name="T60" fmla="*/ 72 w 352"/>
                <a:gd name="T61" fmla="*/ 226 h 349"/>
                <a:gd name="T62" fmla="*/ 72 w 352"/>
                <a:gd name="T63" fmla="*/ 218 h 349"/>
                <a:gd name="T64" fmla="*/ 65 w 352"/>
                <a:gd name="T65" fmla="*/ 211 h 349"/>
                <a:gd name="T66" fmla="*/ 30 w 352"/>
                <a:gd name="T67" fmla="*/ 176 h 349"/>
                <a:gd name="T68" fmla="*/ 65 w 352"/>
                <a:gd name="T69" fmla="*/ 138 h 349"/>
                <a:gd name="T70" fmla="*/ 72 w 352"/>
                <a:gd name="T71" fmla="*/ 134 h 349"/>
                <a:gd name="T72" fmla="*/ 72 w 352"/>
                <a:gd name="T73" fmla="*/ 122 h 349"/>
                <a:gd name="T74" fmla="*/ 72 w 352"/>
                <a:gd name="T75" fmla="*/ 73 h 349"/>
                <a:gd name="T76" fmla="*/ 122 w 352"/>
                <a:gd name="T77" fmla="*/ 73 h 349"/>
                <a:gd name="T78" fmla="*/ 134 w 352"/>
                <a:gd name="T79" fmla="*/ 73 h 349"/>
                <a:gd name="T80" fmla="*/ 138 w 352"/>
                <a:gd name="T81" fmla="*/ 65 h 349"/>
                <a:gd name="T82" fmla="*/ 176 w 352"/>
                <a:gd name="T83" fmla="*/ 30 h 349"/>
                <a:gd name="T84" fmla="*/ 210 w 352"/>
                <a:gd name="T85" fmla="*/ 65 h 349"/>
                <a:gd name="T86" fmla="*/ 218 w 352"/>
                <a:gd name="T87" fmla="*/ 73 h 349"/>
                <a:gd name="T88" fmla="*/ 226 w 352"/>
                <a:gd name="T89" fmla="*/ 73 h 349"/>
                <a:gd name="T90" fmla="*/ 276 w 352"/>
                <a:gd name="T91" fmla="*/ 73 h 349"/>
                <a:gd name="T92" fmla="*/ 276 w 352"/>
                <a:gd name="T93" fmla="*/ 122 h 349"/>
                <a:gd name="T94" fmla="*/ 276 w 352"/>
                <a:gd name="T95" fmla="*/ 134 h 349"/>
                <a:gd name="T96" fmla="*/ 283 w 352"/>
                <a:gd name="T97" fmla="*/ 138 h 349"/>
                <a:gd name="T98" fmla="*/ 322 w 352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49">
                  <a:moveTo>
                    <a:pt x="226" y="49"/>
                  </a:moveTo>
                  <a:lnTo>
                    <a:pt x="176" y="0"/>
                  </a:lnTo>
                  <a:lnTo>
                    <a:pt x="122" y="49"/>
                  </a:lnTo>
                  <a:lnTo>
                    <a:pt x="49" y="49"/>
                  </a:lnTo>
                  <a:lnTo>
                    <a:pt x="49" y="122"/>
                  </a:ln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2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22" y="176"/>
                  </a:move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0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2" y="134"/>
                  </a:lnTo>
                  <a:lnTo>
                    <a:pt x="72" y="122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0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5" name="Freeform 44">
              <a:extLst>
                <a:ext uri="{FF2B5EF4-FFF2-40B4-BE49-F238E27FC236}">
                  <a16:creationId xmlns:a16="http://schemas.microsoft.com/office/drawing/2014/main" id="{076B1394-E849-0FE0-0D97-5A0893F198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944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6 w 353"/>
                <a:gd name="T9" fmla="*/ 304 h 354"/>
                <a:gd name="T10" fmla="*/ 299 w 353"/>
                <a:gd name="T11" fmla="*/ 304 h 354"/>
                <a:gd name="T12" fmla="*/ 299 w 353"/>
                <a:gd name="T13" fmla="*/ 231 h 354"/>
                <a:gd name="T14" fmla="*/ 353 w 353"/>
                <a:gd name="T15" fmla="*/ 177 h 354"/>
                <a:gd name="T16" fmla="*/ 299 w 353"/>
                <a:gd name="T17" fmla="*/ 127 h 354"/>
                <a:gd name="T18" fmla="*/ 299 w 353"/>
                <a:gd name="T19" fmla="*/ 54 h 354"/>
                <a:gd name="T20" fmla="*/ 226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5 w 353"/>
                <a:gd name="T35" fmla="*/ 143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7 h 354"/>
                <a:gd name="T42" fmla="*/ 123 w 353"/>
                <a:gd name="T43" fmla="*/ 77 h 354"/>
                <a:gd name="T44" fmla="*/ 134 w 353"/>
                <a:gd name="T45" fmla="*/ 77 h 354"/>
                <a:gd name="T46" fmla="*/ 138 w 353"/>
                <a:gd name="T47" fmla="*/ 70 h 354"/>
                <a:gd name="T48" fmla="*/ 177 w 353"/>
                <a:gd name="T49" fmla="*/ 31 h 354"/>
                <a:gd name="T50" fmla="*/ 211 w 353"/>
                <a:gd name="T51" fmla="*/ 70 h 354"/>
                <a:gd name="T52" fmla="*/ 219 w 353"/>
                <a:gd name="T53" fmla="*/ 77 h 354"/>
                <a:gd name="T54" fmla="*/ 226 w 353"/>
                <a:gd name="T55" fmla="*/ 77 h 354"/>
                <a:gd name="T56" fmla="*/ 276 w 353"/>
                <a:gd name="T57" fmla="*/ 77 h 354"/>
                <a:gd name="T58" fmla="*/ 276 w 353"/>
                <a:gd name="T59" fmla="*/ 127 h 354"/>
                <a:gd name="T60" fmla="*/ 276 w 353"/>
                <a:gd name="T61" fmla="*/ 135 h 354"/>
                <a:gd name="T62" fmla="*/ 284 w 353"/>
                <a:gd name="T63" fmla="*/ 143 h 354"/>
                <a:gd name="T64" fmla="*/ 322 w 353"/>
                <a:gd name="T65" fmla="*/ 177 h 354"/>
                <a:gd name="T66" fmla="*/ 284 w 353"/>
                <a:gd name="T67" fmla="*/ 216 h 354"/>
                <a:gd name="T68" fmla="*/ 276 w 353"/>
                <a:gd name="T69" fmla="*/ 219 h 354"/>
                <a:gd name="T70" fmla="*/ 276 w 353"/>
                <a:gd name="T71" fmla="*/ 231 h 354"/>
                <a:gd name="T72" fmla="*/ 276 w 353"/>
                <a:gd name="T73" fmla="*/ 281 h 354"/>
                <a:gd name="T74" fmla="*/ 226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8 w 353"/>
                <a:gd name="T83" fmla="*/ 288 h 354"/>
                <a:gd name="T84" fmla="*/ 134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5 w 353"/>
                <a:gd name="T95" fmla="*/ 216 h 354"/>
                <a:gd name="T96" fmla="*/ 31 w 353"/>
                <a:gd name="T97" fmla="*/ 177 h 354"/>
                <a:gd name="T98" fmla="*/ 65 w 353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7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22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6" name="Freeform 45">
              <a:extLst>
                <a:ext uri="{FF2B5EF4-FFF2-40B4-BE49-F238E27FC236}">
                  <a16:creationId xmlns:a16="http://schemas.microsoft.com/office/drawing/2014/main" id="{EA8C8CFD-DAE8-5360-2421-A059B66C3B0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6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6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4 w 349"/>
                <a:gd name="T45" fmla="*/ 77 h 354"/>
                <a:gd name="T46" fmla="*/ 138 w 349"/>
                <a:gd name="T47" fmla="*/ 70 h 354"/>
                <a:gd name="T48" fmla="*/ 176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6 w 349"/>
                <a:gd name="T81" fmla="*/ 323 h 354"/>
                <a:gd name="T82" fmla="*/ 138 w 349"/>
                <a:gd name="T83" fmla="*/ 288 h 354"/>
                <a:gd name="T84" fmla="*/ 134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7" name="Freeform 46">
              <a:extLst>
                <a:ext uri="{FF2B5EF4-FFF2-40B4-BE49-F238E27FC236}">
                  <a16:creationId xmlns:a16="http://schemas.microsoft.com/office/drawing/2014/main" id="{061C9972-8358-6FE9-6CB9-E0CF0AECCF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584"/>
              <a:ext cx="349" cy="349"/>
            </a:xfrm>
            <a:custGeom>
              <a:avLst/>
              <a:gdLst>
                <a:gd name="T0" fmla="*/ 227 w 349"/>
                <a:gd name="T1" fmla="*/ 49 h 349"/>
                <a:gd name="T2" fmla="*/ 177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7 w 349"/>
                <a:gd name="T33" fmla="*/ 49 h 349"/>
                <a:gd name="T34" fmla="*/ 319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8 h 349"/>
                <a:gd name="T52" fmla="*/ 138 w 349"/>
                <a:gd name="T53" fmla="*/ 284 h 349"/>
                <a:gd name="T54" fmla="*/ 134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4 w 349"/>
                <a:gd name="T79" fmla="*/ 73 h 349"/>
                <a:gd name="T80" fmla="*/ 138 w 349"/>
                <a:gd name="T81" fmla="*/ 65 h 349"/>
                <a:gd name="T82" fmla="*/ 177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9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49"/>
                  </a:move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7" y="49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8" name="Freeform 47">
              <a:extLst>
                <a:ext uri="{FF2B5EF4-FFF2-40B4-BE49-F238E27FC236}">
                  <a16:creationId xmlns:a16="http://schemas.microsoft.com/office/drawing/2014/main" id="{221786E8-C274-0755-B48D-ABFD12DB01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6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6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6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9" name="Freeform 48">
              <a:extLst>
                <a:ext uri="{FF2B5EF4-FFF2-40B4-BE49-F238E27FC236}">
                  <a16:creationId xmlns:a16="http://schemas.microsoft.com/office/drawing/2014/main" id="{2193E92F-76F7-120A-149A-1A614CD0E8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944"/>
              <a:ext cx="349" cy="354"/>
            </a:xfrm>
            <a:custGeom>
              <a:avLst/>
              <a:gdLst>
                <a:gd name="T0" fmla="*/ 49 w 349"/>
                <a:gd name="T1" fmla="*/ 231 h 354"/>
                <a:gd name="T2" fmla="*/ 49 w 349"/>
                <a:gd name="T3" fmla="*/ 304 h 354"/>
                <a:gd name="T4" fmla="*/ 122 w 349"/>
                <a:gd name="T5" fmla="*/ 304 h 354"/>
                <a:gd name="T6" fmla="*/ 176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6 w 349"/>
                <a:gd name="T23" fmla="*/ 0 h 354"/>
                <a:gd name="T24" fmla="*/ 122 w 349"/>
                <a:gd name="T25" fmla="*/ 54 h 354"/>
                <a:gd name="T26" fmla="*/ 49 w 349"/>
                <a:gd name="T27" fmla="*/ 54 h 354"/>
                <a:gd name="T28" fmla="*/ 49 w 349"/>
                <a:gd name="T29" fmla="*/ 127 h 354"/>
                <a:gd name="T30" fmla="*/ 0 w 349"/>
                <a:gd name="T31" fmla="*/ 177 h 354"/>
                <a:gd name="T32" fmla="*/ 49 w 349"/>
                <a:gd name="T33" fmla="*/ 231 h 354"/>
                <a:gd name="T34" fmla="*/ 65 w 349"/>
                <a:gd name="T35" fmla="*/ 143 h 354"/>
                <a:gd name="T36" fmla="*/ 72 w 349"/>
                <a:gd name="T37" fmla="*/ 135 h 354"/>
                <a:gd name="T38" fmla="*/ 72 w 349"/>
                <a:gd name="T39" fmla="*/ 127 h 354"/>
                <a:gd name="T40" fmla="*/ 72 w 349"/>
                <a:gd name="T41" fmla="*/ 77 h 354"/>
                <a:gd name="T42" fmla="*/ 122 w 349"/>
                <a:gd name="T43" fmla="*/ 77 h 354"/>
                <a:gd name="T44" fmla="*/ 134 w 349"/>
                <a:gd name="T45" fmla="*/ 77 h 354"/>
                <a:gd name="T46" fmla="*/ 138 w 349"/>
                <a:gd name="T47" fmla="*/ 70 h 354"/>
                <a:gd name="T48" fmla="*/ 176 w 349"/>
                <a:gd name="T49" fmla="*/ 31 h 354"/>
                <a:gd name="T50" fmla="*/ 211 w 349"/>
                <a:gd name="T51" fmla="*/ 70 h 354"/>
                <a:gd name="T52" fmla="*/ 218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3 w 349"/>
                <a:gd name="T63" fmla="*/ 143 h 354"/>
                <a:gd name="T64" fmla="*/ 318 w 349"/>
                <a:gd name="T65" fmla="*/ 177 h 354"/>
                <a:gd name="T66" fmla="*/ 283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8 w 349"/>
                <a:gd name="T77" fmla="*/ 281 h 354"/>
                <a:gd name="T78" fmla="*/ 211 w 349"/>
                <a:gd name="T79" fmla="*/ 288 h 354"/>
                <a:gd name="T80" fmla="*/ 176 w 349"/>
                <a:gd name="T81" fmla="*/ 323 h 354"/>
                <a:gd name="T82" fmla="*/ 138 w 349"/>
                <a:gd name="T83" fmla="*/ 288 h 354"/>
                <a:gd name="T84" fmla="*/ 134 w 349"/>
                <a:gd name="T85" fmla="*/ 281 h 354"/>
                <a:gd name="T86" fmla="*/ 122 w 349"/>
                <a:gd name="T87" fmla="*/ 281 h 354"/>
                <a:gd name="T88" fmla="*/ 72 w 349"/>
                <a:gd name="T89" fmla="*/ 281 h 354"/>
                <a:gd name="T90" fmla="*/ 72 w 349"/>
                <a:gd name="T91" fmla="*/ 231 h 354"/>
                <a:gd name="T92" fmla="*/ 72 w 349"/>
                <a:gd name="T93" fmla="*/ 219 h 354"/>
                <a:gd name="T94" fmla="*/ 65 w 349"/>
                <a:gd name="T95" fmla="*/ 216 h 354"/>
                <a:gd name="T96" fmla="*/ 30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49" y="231"/>
                  </a:moveTo>
                  <a:lnTo>
                    <a:pt x="49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close/>
                  <a:moveTo>
                    <a:pt x="65" y="143"/>
                  </a:moveTo>
                  <a:lnTo>
                    <a:pt x="72" y="135"/>
                  </a:lnTo>
                  <a:lnTo>
                    <a:pt x="72" y="127"/>
                  </a:lnTo>
                  <a:lnTo>
                    <a:pt x="72" y="77"/>
                  </a:lnTo>
                  <a:lnTo>
                    <a:pt x="122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8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3"/>
                  </a:lnTo>
                  <a:lnTo>
                    <a:pt x="318" y="177"/>
                  </a:lnTo>
                  <a:lnTo>
                    <a:pt x="283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2" y="281"/>
                  </a:lnTo>
                  <a:lnTo>
                    <a:pt x="72" y="281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6"/>
                  </a:lnTo>
                  <a:lnTo>
                    <a:pt x="30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0" name="Freeform 49">
              <a:extLst>
                <a:ext uri="{FF2B5EF4-FFF2-40B4-BE49-F238E27FC236}">
                  <a16:creationId xmlns:a16="http://schemas.microsoft.com/office/drawing/2014/main" id="{6C7E2331-8CB1-4889-6182-9982B361CD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7 w 349"/>
                <a:gd name="T7" fmla="*/ 354 h 354"/>
                <a:gd name="T8" fmla="*/ 227 w 349"/>
                <a:gd name="T9" fmla="*/ 304 h 354"/>
                <a:gd name="T10" fmla="*/ 300 w 349"/>
                <a:gd name="T11" fmla="*/ 304 h 354"/>
                <a:gd name="T12" fmla="*/ 300 w 349"/>
                <a:gd name="T13" fmla="*/ 231 h 354"/>
                <a:gd name="T14" fmla="*/ 349 w 349"/>
                <a:gd name="T15" fmla="*/ 177 h 354"/>
                <a:gd name="T16" fmla="*/ 300 w 349"/>
                <a:gd name="T17" fmla="*/ 127 h 354"/>
                <a:gd name="T18" fmla="*/ 300 w 349"/>
                <a:gd name="T19" fmla="*/ 54 h 354"/>
                <a:gd name="T20" fmla="*/ 227 w 349"/>
                <a:gd name="T21" fmla="*/ 54 h 354"/>
                <a:gd name="T22" fmla="*/ 177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6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1 w 349"/>
                <a:gd name="T45" fmla="*/ 77 h 354"/>
                <a:gd name="T46" fmla="*/ 138 w 349"/>
                <a:gd name="T47" fmla="*/ 70 h 354"/>
                <a:gd name="T48" fmla="*/ 177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7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9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7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7 w 349"/>
                <a:gd name="T81" fmla="*/ 323 h 354"/>
                <a:gd name="T82" fmla="*/ 138 w 349"/>
                <a:gd name="T83" fmla="*/ 288 h 354"/>
                <a:gd name="T84" fmla="*/ 131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6 w 349"/>
                <a:gd name="T95" fmla="*/ 216 h 354"/>
                <a:gd name="T96" fmla="*/ 31 w 349"/>
                <a:gd name="T97" fmla="*/ 177 h 354"/>
                <a:gd name="T98" fmla="*/ 66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49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1" y="77"/>
                  </a:lnTo>
                  <a:lnTo>
                    <a:pt x="138" y="70"/>
                  </a:lnTo>
                  <a:lnTo>
                    <a:pt x="177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7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9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6"/>
                  </a:lnTo>
                  <a:lnTo>
                    <a:pt x="31" y="177"/>
                  </a:lnTo>
                  <a:lnTo>
                    <a:pt x="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1" name="Freeform 50">
              <a:extLst>
                <a:ext uri="{FF2B5EF4-FFF2-40B4-BE49-F238E27FC236}">
                  <a16:creationId xmlns:a16="http://schemas.microsoft.com/office/drawing/2014/main" id="{F32CD382-3C43-B091-DD2E-84B19C554E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6 w 349"/>
                <a:gd name="T3" fmla="*/ 0 h 349"/>
                <a:gd name="T4" fmla="*/ 122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2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6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0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0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6" y="0"/>
                  </a:lnTo>
                  <a:lnTo>
                    <a:pt x="122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2" name="Freeform 51">
              <a:extLst>
                <a:ext uri="{FF2B5EF4-FFF2-40B4-BE49-F238E27FC236}">
                  <a16:creationId xmlns:a16="http://schemas.microsoft.com/office/drawing/2014/main" id="{F557C302-014F-EEF8-6B8B-18A8E04129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584"/>
              <a:ext cx="349" cy="349"/>
            </a:xfrm>
            <a:custGeom>
              <a:avLst/>
              <a:gdLst>
                <a:gd name="T0" fmla="*/ 227 w 349"/>
                <a:gd name="T1" fmla="*/ 49 h 349"/>
                <a:gd name="T2" fmla="*/ 177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300 w 349"/>
                <a:gd name="T23" fmla="*/ 299 h 349"/>
                <a:gd name="T24" fmla="*/ 300 w 349"/>
                <a:gd name="T25" fmla="*/ 226 h 349"/>
                <a:gd name="T26" fmla="*/ 349 w 349"/>
                <a:gd name="T27" fmla="*/ 176 h 349"/>
                <a:gd name="T28" fmla="*/ 300 w 349"/>
                <a:gd name="T29" fmla="*/ 122 h 349"/>
                <a:gd name="T30" fmla="*/ 300 w 349"/>
                <a:gd name="T31" fmla="*/ 49 h 349"/>
                <a:gd name="T32" fmla="*/ 227 w 349"/>
                <a:gd name="T33" fmla="*/ 49 h 349"/>
                <a:gd name="T34" fmla="*/ 319 w 349"/>
                <a:gd name="T35" fmla="*/ 176 h 349"/>
                <a:gd name="T36" fmla="*/ 284 w 349"/>
                <a:gd name="T37" fmla="*/ 211 h 349"/>
                <a:gd name="T38" fmla="*/ 277 w 349"/>
                <a:gd name="T39" fmla="*/ 218 h 349"/>
                <a:gd name="T40" fmla="*/ 277 w 349"/>
                <a:gd name="T41" fmla="*/ 226 h 349"/>
                <a:gd name="T42" fmla="*/ 277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8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6 w 349"/>
                <a:gd name="T65" fmla="*/ 211 h 349"/>
                <a:gd name="T66" fmla="*/ 31 w 349"/>
                <a:gd name="T67" fmla="*/ 176 h 349"/>
                <a:gd name="T68" fmla="*/ 66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7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7 w 349"/>
                <a:gd name="T91" fmla="*/ 73 h 349"/>
                <a:gd name="T92" fmla="*/ 277 w 349"/>
                <a:gd name="T93" fmla="*/ 122 h 349"/>
                <a:gd name="T94" fmla="*/ 277 w 349"/>
                <a:gd name="T95" fmla="*/ 134 h 349"/>
                <a:gd name="T96" fmla="*/ 284 w 349"/>
                <a:gd name="T97" fmla="*/ 138 h 349"/>
                <a:gd name="T98" fmla="*/ 319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49"/>
                  </a:move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6"/>
                  </a:lnTo>
                  <a:lnTo>
                    <a:pt x="300" y="122"/>
                  </a:lnTo>
                  <a:lnTo>
                    <a:pt x="300" y="49"/>
                  </a:lnTo>
                  <a:lnTo>
                    <a:pt x="227" y="49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7" y="218"/>
                  </a:lnTo>
                  <a:lnTo>
                    <a:pt x="277" y="226"/>
                  </a:lnTo>
                  <a:lnTo>
                    <a:pt x="277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2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3" name="Freeform 52">
              <a:extLst>
                <a:ext uri="{FF2B5EF4-FFF2-40B4-BE49-F238E27FC236}">
                  <a16:creationId xmlns:a16="http://schemas.microsoft.com/office/drawing/2014/main" id="{D3F6531A-8B6B-5AF0-D403-03E3A1336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6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6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0 w 349"/>
                <a:gd name="T45" fmla="*/ 77 h 354"/>
                <a:gd name="T46" fmla="*/ 138 w 349"/>
                <a:gd name="T47" fmla="*/ 70 h 354"/>
                <a:gd name="T48" fmla="*/ 176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6 w 349"/>
                <a:gd name="T81" fmla="*/ 323 h 354"/>
                <a:gd name="T82" fmla="*/ 138 w 349"/>
                <a:gd name="T83" fmla="*/ 288 h 354"/>
                <a:gd name="T84" fmla="*/ 130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0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4" name="Freeform 53">
              <a:extLst>
                <a:ext uri="{FF2B5EF4-FFF2-40B4-BE49-F238E27FC236}">
                  <a16:creationId xmlns:a16="http://schemas.microsoft.com/office/drawing/2014/main" id="{B64C806B-ABCF-D4A6-06D0-F4892FD31D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2 w 349"/>
                <a:gd name="T5" fmla="*/ 304 h 354"/>
                <a:gd name="T6" fmla="*/ 172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2 w 349"/>
                <a:gd name="T23" fmla="*/ 0 h 354"/>
                <a:gd name="T24" fmla="*/ 122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2 w 349"/>
                <a:gd name="T43" fmla="*/ 77 h 354"/>
                <a:gd name="T44" fmla="*/ 130 w 349"/>
                <a:gd name="T45" fmla="*/ 77 h 354"/>
                <a:gd name="T46" fmla="*/ 138 w 349"/>
                <a:gd name="T47" fmla="*/ 70 h 354"/>
                <a:gd name="T48" fmla="*/ 172 w 349"/>
                <a:gd name="T49" fmla="*/ 31 h 354"/>
                <a:gd name="T50" fmla="*/ 211 w 349"/>
                <a:gd name="T51" fmla="*/ 70 h 354"/>
                <a:gd name="T52" fmla="*/ 218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8 w 349"/>
                <a:gd name="T77" fmla="*/ 281 h 354"/>
                <a:gd name="T78" fmla="*/ 211 w 349"/>
                <a:gd name="T79" fmla="*/ 288 h 354"/>
                <a:gd name="T80" fmla="*/ 172 w 349"/>
                <a:gd name="T81" fmla="*/ 323 h 354"/>
                <a:gd name="T82" fmla="*/ 138 w 349"/>
                <a:gd name="T83" fmla="*/ 288 h 354"/>
                <a:gd name="T84" fmla="*/ 130 w 349"/>
                <a:gd name="T85" fmla="*/ 281 h 354"/>
                <a:gd name="T86" fmla="*/ 122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0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2" y="304"/>
                  </a:lnTo>
                  <a:lnTo>
                    <a:pt x="172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2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2" y="77"/>
                  </a:lnTo>
                  <a:lnTo>
                    <a:pt x="130" y="77"/>
                  </a:lnTo>
                  <a:lnTo>
                    <a:pt x="138" y="70"/>
                  </a:lnTo>
                  <a:lnTo>
                    <a:pt x="172" y="31"/>
                  </a:lnTo>
                  <a:lnTo>
                    <a:pt x="211" y="70"/>
                  </a:lnTo>
                  <a:lnTo>
                    <a:pt x="218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2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0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5" name="Freeform 54">
              <a:extLst>
                <a:ext uri="{FF2B5EF4-FFF2-40B4-BE49-F238E27FC236}">
                  <a16:creationId xmlns:a16="http://schemas.microsoft.com/office/drawing/2014/main" id="{B3B8819F-9635-8E1E-9504-3F77BB7DC5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3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3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3 w 349"/>
                <a:gd name="T51" fmla="*/ 318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3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3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3" y="318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6" name="Freeform 55">
              <a:extLst>
                <a:ext uri="{FF2B5EF4-FFF2-40B4-BE49-F238E27FC236}">
                  <a16:creationId xmlns:a16="http://schemas.microsoft.com/office/drawing/2014/main" id="{7FD79B3E-3557-1E36-A42C-2A8D116B27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2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2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2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0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0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2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2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7" name="Freeform 56">
              <a:extLst>
                <a:ext uri="{FF2B5EF4-FFF2-40B4-BE49-F238E27FC236}">
                  <a16:creationId xmlns:a16="http://schemas.microsoft.com/office/drawing/2014/main" id="{5C616C58-2EF4-D260-290F-7529BF07C9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944"/>
              <a:ext cx="350" cy="354"/>
            </a:xfrm>
            <a:custGeom>
              <a:avLst/>
              <a:gdLst>
                <a:gd name="T0" fmla="*/ 50 w 350"/>
                <a:gd name="T1" fmla="*/ 231 h 354"/>
                <a:gd name="T2" fmla="*/ 50 w 350"/>
                <a:gd name="T3" fmla="*/ 304 h 354"/>
                <a:gd name="T4" fmla="*/ 123 w 350"/>
                <a:gd name="T5" fmla="*/ 304 h 354"/>
                <a:gd name="T6" fmla="*/ 173 w 350"/>
                <a:gd name="T7" fmla="*/ 354 h 354"/>
                <a:gd name="T8" fmla="*/ 227 w 350"/>
                <a:gd name="T9" fmla="*/ 304 h 354"/>
                <a:gd name="T10" fmla="*/ 300 w 350"/>
                <a:gd name="T11" fmla="*/ 304 h 354"/>
                <a:gd name="T12" fmla="*/ 300 w 350"/>
                <a:gd name="T13" fmla="*/ 231 h 354"/>
                <a:gd name="T14" fmla="*/ 350 w 350"/>
                <a:gd name="T15" fmla="*/ 177 h 354"/>
                <a:gd name="T16" fmla="*/ 300 w 350"/>
                <a:gd name="T17" fmla="*/ 127 h 354"/>
                <a:gd name="T18" fmla="*/ 300 w 350"/>
                <a:gd name="T19" fmla="*/ 54 h 354"/>
                <a:gd name="T20" fmla="*/ 227 w 350"/>
                <a:gd name="T21" fmla="*/ 54 h 354"/>
                <a:gd name="T22" fmla="*/ 173 w 350"/>
                <a:gd name="T23" fmla="*/ 0 h 354"/>
                <a:gd name="T24" fmla="*/ 123 w 350"/>
                <a:gd name="T25" fmla="*/ 54 h 354"/>
                <a:gd name="T26" fmla="*/ 50 w 350"/>
                <a:gd name="T27" fmla="*/ 54 h 354"/>
                <a:gd name="T28" fmla="*/ 50 w 350"/>
                <a:gd name="T29" fmla="*/ 127 h 354"/>
                <a:gd name="T30" fmla="*/ 0 w 350"/>
                <a:gd name="T31" fmla="*/ 177 h 354"/>
                <a:gd name="T32" fmla="*/ 50 w 350"/>
                <a:gd name="T33" fmla="*/ 231 h 354"/>
                <a:gd name="T34" fmla="*/ 66 w 350"/>
                <a:gd name="T35" fmla="*/ 143 h 354"/>
                <a:gd name="T36" fmla="*/ 73 w 350"/>
                <a:gd name="T37" fmla="*/ 135 h 354"/>
                <a:gd name="T38" fmla="*/ 73 w 350"/>
                <a:gd name="T39" fmla="*/ 127 h 354"/>
                <a:gd name="T40" fmla="*/ 73 w 350"/>
                <a:gd name="T41" fmla="*/ 77 h 354"/>
                <a:gd name="T42" fmla="*/ 123 w 350"/>
                <a:gd name="T43" fmla="*/ 77 h 354"/>
                <a:gd name="T44" fmla="*/ 131 w 350"/>
                <a:gd name="T45" fmla="*/ 77 h 354"/>
                <a:gd name="T46" fmla="*/ 139 w 350"/>
                <a:gd name="T47" fmla="*/ 70 h 354"/>
                <a:gd name="T48" fmla="*/ 173 w 350"/>
                <a:gd name="T49" fmla="*/ 31 h 354"/>
                <a:gd name="T50" fmla="*/ 211 w 350"/>
                <a:gd name="T51" fmla="*/ 70 h 354"/>
                <a:gd name="T52" fmla="*/ 219 w 350"/>
                <a:gd name="T53" fmla="*/ 77 h 354"/>
                <a:gd name="T54" fmla="*/ 227 w 350"/>
                <a:gd name="T55" fmla="*/ 77 h 354"/>
                <a:gd name="T56" fmla="*/ 277 w 350"/>
                <a:gd name="T57" fmla="*/ 77 h 354"/>
                <a:gd name="T58" fmla="*/ 277 w 350"/>
                <a:gd name="T59" fmla="*/ 127 h 354"/>
                <a:gd name="T60" fmla="*/ 277 w 350"/>
                <a:gd name="T61" fmla="*/ 135 h 354"/>
                <a:gd name="T62" fmla="*/ 284 w 350"/>
                <a:gd name="T63" fmla="*/ 143 h 354"/>
                <a:gd name="T64" fmla="*/ 319 w 350"/>
                <a:gd name="T65" fmla="*/ 177 h 354"/>
                <a:gd name="T66" fmla="*/ 284 w 350"/>
                <a:gd name="T67" fmla="*/ 216 h 354"/>
                <a:gd name="T68" fmla="*/ 277 w 350"/>
                <a:gd name="T69" fmla="*/ 219 h 354"/>
                <a:gd name="T70" fmla="*/ 277 w 350"/>
                <a:gd name="T71" fmla="*/ 231 h 354"/>
                <a:gd name="T72" fmla="*/ 277 w 350"/>
                <a:gd name="T73" fmla="*/ 281 h 354"/>
                <a:gd name="T74" fmla="*/ 227 w 350"/>
                <a:gd name="T75" fmla="*/ 281 h 354"/>
                <a:gd name="T76" fmla="*/ 219 w 350"/>
                <a:gd name="T77" fmla="*/ 281 h 354"/>
                <a:gd name="T78" fmla="*/ 211 w 350"/>
                <a:gd name="T79" fmla="*/ 288 h 354"/>
                <a:gd name="T80" fmla="*/ 173 w 350"/>
                <a:gd name="T81" fmla="*/ 323 h 354"/>
                <a:gd name="T82" fmla="*/ 139 w 350"/>
                <a:gd name="T83" fmla="*/ 288 h 354"/>
                <a:gd name="T84" fmla="*/ 131 w 350"/>
                <a:gd name="T85" fmla="*/ 281 h 354"/>
                <a:gd name="T86" fmla="*/ 123 w 350"/>
                <a:gd name="T87" fmla="*/ 281 h 354"/>
                <a:gd name="T88" fmla="*/ 73 w 350"/>
                <a:gd name="T89" fmla="*/ 281 h 354"/>
                <a:gd name="T90" fmla="*/ 73 w 350"/>
                <a:gd name="T91" fmla="*/ 231 h 354"/>
                <a:gd name="T92" fmla="*/ 73 w 350"/>
                <a:gd name="T93" fmla="*/ 219 h 354"/>
                <a:gd name="T94" fmla="*/ 66 w 350"/>
                <a:gd name="T95" fmla="*/ 216 h 354"/>
                <a:gd name="T96" fmla="*/ 31 w 350"/>
                <a:gd name="T97" fmla="*/ 177 h 354"/>
                <a:gd name="T98" fmla="*/ 66 w 350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0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1" y="77"/>
                  </a:lnTo>
                  <a:lnTo>
                    <a:pt x="139" y="70"/>
                  </a:lnTo>
                  <a:lnTo>
                    <a:pt x="173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7" y="77"/>
                  </a:lnTo>
                  <a:lnTo>
                    <a:pt x="277" y="77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3"/>
                  </a:lnTo>
                  <a:lnTo>
                    <a:pt x="319" y="177"/>
                  </a:lnTo>
                  <a:lnTo>
                    <a:pt x="284" y="216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9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6"/>
                  </a:lnTo>
                  <a:lnTo>
                    <a:pt x="31" y="177"/>
                  </a:lnTo>
                  <a:lnTo>
                    <a:pt x="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8" name="Freeform 57">
              <a:extLst>
                <a:ext uri="{FF2B5EF4-FFF2-40B4-BE49-F238E27FC236}">
                  <a16:creationId xmlns:a16="http://schemas.microsoft.com/office/drawing/2014/main" id="{25F3FFB8-16AD-B302-15A1-FC6E56FD12F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3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3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1 w 349"/>
                <a:gd name="T45" fmla="*/ 77 h 354"/>
                <a:gd name="T46" fmla="*/ 138 w 349"/>
                <a:gd name="T47" fmla="*/ 70 h 354"/>
                <a:gd name="T48" fmla="*/ 173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9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3 w 349"/>
                <a:gd name="T81" fmla="*/ 323 h 354"/>
                <a:gd name="T82" fmla="*/ 138 w 349"/>
                <a:gd name="T83" fmla="*/ 288 h 354"/>
                <a:gd name="T84" fmla="*/ 131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1" y="77"/>
                  </a:lnTo>
                  <a:lnTo>
                    <a:pt x="138" y="70"/>
                  </a:lnTo>
                  <a:lnTo>
                    <a:pt x="173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9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9" name="Freeform 58">
              <a:extLst>
                <a:ext uri="{FF2B5EF4-FFF2-40B4-BE49-F238E27FC236}">
                  <a16:creationId xmlns:a16="http://schemas.microsoft.com/office/drawing/2014/main" id="{20387827-E909-E466-ED5B-7712EA8F6F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2 w 349"/>
                <a:gd name="T3" fmla="*/ 0 h 349"/>
                <a:gd name="T4" fmla="*/ 122 w 349"/>
                <a:gd name="T5" fmla="*/ 49 h 349"/>
                <a:gd name="T6" fmla="*/ 49 w 349"/>
                <a:gd name="T7" fmla="*/ 49 h 349"/>
                <a:gd name="T8" fmla="*/ 49 w 349"/>
                <a:gd name="T9" fmla="*/ 122 h 349"/>
                <a:gd name="T10" fmla="*/ 0 w 349"/>
                <a:gd name="T11" fmla="*/ 176 h 349"/>
                <a:gd name="T12" fmla="*/ 49 w 349"/>
                <a:gd name="T13" fmla="*/ 226 h 349"/>
                <a:gd name="T14" fmla="*/ 49 w 349"/>
                <a:gd name="T15" fmla="*/ 299 h 349"/>
                <a:gd name="T16" fmla="*/ 122 w 349"/>
                <a:gd name="T17" fmla="*/ 299 h 349"/>
                <a:gd name="T18" fmla="*/ 172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3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4 w 349"/>
                <a:gd name="T47" fmla="*/ 276 h 349"/>
                <a:gd name="T48" fmla="*/ 211 w 349"/>
                <a:gd name="T49" fmla="*/ 284 h 349"/>
                <a:gd name="T50" fmla="*/ 172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2 w 349"/>
                <a:gd name="T59" fmla="*/ 276 h 349"/>
                <a:gd name="T60" fmla="*/ 72 w 349"/>
                <a:gd name="T61" fmla="*/ 226 h 349"/>
                <a:gd name="T62" fmla="*/ 72 w 349"/>
                <a:gd name="T63" fmla="*/ 218 h 349"/>
                <a:gd name="T64" fmla="*/ 65 w 349"/>
                <a:gd name="T65" fmla="*/ 211 h 349"/>
                <a:gd name="T66" fmla="*/ 30 w 349"/>
                <a:gd name="T67" fmla="*/ 176 h 349"/>
                <a:gd name="T68" fmla="*/ 65 w 349"/>
                <a:gd name="T69" fmla="*/ 138 h 349"/>
                <a:gd name="T70" fmla="*/ 72 w 349"/>
                <a:gd name="T71" fmla="*/ 134 h 349"/>
                <a:gd name="T72" fmla="*/ 72 w 349"/>
                <a:gd name="T73" fmla="*/ 122 h 349"/>
                <a:gd name="T74" fmla="*/ 72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0 h 349"/>
                <a:gd name="T84" fmla="*/ 211 w 349"/>
                <a:gd name="T85" fmla="*/ 65 h 349"/>
                <a:gd name="T86" fmla="*/ 214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3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2" y="0"/>
                  </a:lnTo>
                  <a:lnTo>
                    <a:pt x="122" y="49"/>
                  </a:lnTo>
                  <a:lnTo>
                    <a:pt x="49" y="49"/>
                  </a:lnTo>
                  <a:lnTo>
                    <a:pt x="49" y="122"/>
                  </a:ln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4" y="276"/>
                  </a:lnTo>
                  <a:lnTo>
                    <a:pt x="211" y="284"/>
                  </a:lnTo>
                  <a:lnTo>
                    <a:pt x="172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2" y="134"/>
                  </a:lnTo>
                  <a:lnTo>
                    <a:pt x="72" y="122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0"/>
                  </a:lnTo>
                  <a:lnTo>
                    <a:pt x="211" y="65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0" name="Freeform 59">
              <a:extLst>
                <a:ext uri="{FF2B5EF4-FFF2-40B4-BE49-F238E27FC236}">
                  <a16:creationId xmlns:a16="http://schemas.microsoft.com/office/drawing/2014/main" id="{8C393E1A-8952-CD4F-BEB8-62DBBEFCF8F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584"/>
              <a:ext cx="349" cy="349"/>
            </a:xfrm>
            <a:custGeom>
              <a:avLst/>
              <a:gdLst>
                <a:gd name="T0" fmla="*/ 227 w 349"/>
                <a:gd name="T1" fmla="*/ 49 h 349"/>
                <a:gd name="T2" fmla="*/ 173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3 w 349"/>
                <a:gd name="T19" fmla="*/ 349 h 349"/>
                <a:gd name="T20" fmla="*/ 227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7 w 349"/>
                <a:gd name="T33" fmla="*/ 49 h 349"/>
                <a:gd name="T34" fmla="*/ 319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7 w 349"/>
                <a:gd name="T45" fmla="*/ 276 h 349"/>
                <a:gd name="T46" fmla="*/ 215 w 349"/>
                <a:gd name="T47" fmla="*/ 276 h 349"/>
                <a:gd name="T48" fmla="*/ 211 w 349"/>
                <a:gd name="T49" fmla="*/ 284 h 349"/>
                <a:gd name="T50" fmla="*/ 173 w 349"/>
                <a:gd name="T51" fmla="*/ 318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3 w 349"/>
                <a:gd name="T83" fmla="*/ 30 h 349"/>
                <a:gd name="T84" fmla="*/ 211 w 349"/>
                <a:gd name="T85" fmla="*/ 65 h 349"/>
                <a:gd name="T86" fmla="*/ 215 w 349"/>
                <a:gd name="T87" fmla="*/ 73 h 349"/>
                <a:gd name="T88" fmla="*/ 227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9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49"/>
                  </a:moveTo>
                  <a:lnTo>
                    <a:pt x="173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7" y="49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5" y="276"/>
                  </a:lnTo>
                  <a:lnTo>
                    <a:pt x="211" y="284"/>
                  </a:lnTo>
                  <a:lnTo>
                    <a:pt x="173" y="318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1" name="Freeform 60">
              <a:extLst>
                <a:ext uri="{FF2B5EF4-FFF2-40B4-BE49-F238E27FC236}">
                  <a16:creationId xmlns:a16="http://schemas.microsoft.com/office/drawing/2014/main" id="{6C7D936C-4101-42F0-4A60-1516E1BC56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3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3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0 w 349"/>
                <a:gd name="T45" fmla="*/ 77 h 354"/>
                <a:gd name="T46" fmla="*/ 138 w 349"/>
                <a:gd name="T47" fmla="*/ 70 h 354"/>
                <a:gd name="T48" fmla="*/ 173 w 349"/>
                <a:gd name="T49" fmla="*/ 31 h 354"/>
                <a:gd name="T50" fmla="*/ 211 w 349"/>
                <a:gd name="T51" fmla="*/ 70 h 354"/>
                <a:gd name="T52" fmla="*/ 215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5 w 349"/>
                <a:gd name="T77" fmla="*/ 281 h 354"/>
                <a:gd name="T78" fmla="*/ 211 w 349"/>
                <a:gd name="T79" fmla="*/ 288 h 354"/>
                <a:gd name="T80" fmla="*/ 173 w 349"/>
                <a:gd name="T81" fmla="*/ 323 h 354"/>
                <a:gd name="T82" fmla="*/ 138 w 349"/>
                <a:gd name="T83" fmla="*/ 288 h 354"/>
                <a:gd name="T84" fmla="*/ 130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0" y="77"/>
                  </a:lnTo>
                  <a:lnTo>
                    <a:pt x="138" y="70"/>
                  </a:lnTo>
                  <a:lnTo>
                    <a:pt x="173" y="31"/>
                  </a:lnTo>
                  <a:lnTo>
                    <a:pt x="211" y="70"/>
                  </a:lnTo>
                  <a:lnTo>
                    <a:pt x="215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5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2" name="Freeform 61">
              <a:extLst>
                <a:ext uri="{FF2B5EF4-FFF2-40B4-BE49-F238E27FC236}">
                  <a16:creationId xmlns:a16="http://schemas.microsoft.com/office/drawing/2014/main" id="{FFA278CA-B539-DC7A-9C99-B80C83AAFA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944"/>
              <a:ext cx="353" cy="354"/>
            </a:xfrm>
            <a:custGeom>
              <a:avLst/>
              <a:gdLst>
                <a:gd name="T0" fmla="*/ 303 w 353"/>
                <a:gd name="T1" fmla="*/ 127 h 354"/>
                <a:gd name="T2" fmla="*/ 303 w 353"/>
                <a:gd name="T3" fmla="*/ 54 h 354"/>
                <a:gd name="T4" fmla="*/ 230 w 353"/>
                <a:gd name="T5" fmla="*/ 54 h 354"/>
                <a:gd name="T6" fmla="*/ 176 w 353"/>
                <a:gd name="T7" fmla="*/ 0 h 354"/>
                <a:gd name="T8" fmla="*/ 126 w 353"/>
                <a:gd name="T9" fmla="*/ 54 h 354"/>
                <a:gd name="T10" fmla="*/ 53 w 353"/>
                <a:gd name="T11" fmla="*/ 54 h 354"/>
                <a:gd name="T12" fmla="*/ 53 w 353"/>
                <a:gd name="T13" fmla="*/ 127 h 354"/>
                <a:gd name="T14" fmla="*/ 0 w 353"/>
                <a:gd name="T15" fmla="*/ 177 h 354"/>
                <a:gd name="T16" fmla="*/ 53 w 353"/>
                <a:gd name="T17" fmla="*/ 231 h 354"/>
                <a:gd name="T18" fmla="*/ 53 w 353"/>
                <a:gd name="T19" fmla="*/ 304 h 354"/>
                <a:gd name="T20" fmla="*/ 126 w 353"/>
                <a:gd name="T21" fmla="*/ 304 h 354"/>
                <a:gd name="T22" fmla="*/ 176 w 353"/>
                <a:gd name="T23" fmla="*/ 354 h 354"/>
                <a:gd name="T24" fmla="*/ 230 w 353"/>
                <a:gd name="T25" fmla="*/ 304 h 354"/>
                <a:gd name="T26" fmla="*/ 303 w 353"/>
                <a:gd name="T27" fmla="*/ 304 h 354"/>
                <a:gd name="T28" fmla="*/ 303 w 353"/>
                <a:gd name="T29" fmla="*/ 231 h 354"/>
                <a:gd name="T30" fmla="*/ 353 w 353"/>
                <a:gd name="T31" fmla="*/ 177 h 354"/>
                <a:gd name="T32" fmla="*/ 303 w 353"/>
                <a:gd name="T33" fmla="*/ 127 h 354"/>
                <a:gd name="T34" fmla="*/ 287 w 353"/>
                <a:gd name="T35" fmla="*/ 216 h 354"/>
                <a:gd name="T36" fmla="*/ 280 w 353"/>
                <a:gd name="T37" fmla="*/ 219 h 354"/>
                <a:gd name="T38" fmla="*/ 280 w 353"/>
                <a:gd name="T39" fmla="*/ 231 h 354"/>
                <a:gd name="T40" fmla="*/ 280 w 353"/>
                <a:gd name="T41" fmla="*/ 281 h 354"/>
                <a:gd name="T42" fmla="*/ 230 w 353"/>
                <a:gd name="T43" fmla="*/ 281 h 354"/>
                <a:gd name="T44" fmla="*/ 218 w 353"/>
                <a:gd name="T45" fmla="*/ 281 h 354"/>
                <a:gd name="T46" fmla="*/ 215 w 353"/>
                <a:gd name="T47" fmla="*/ 288 h 354"/>
                <a:gd name="T48" fmla="*/ 176 w 353"/>
                <a:gd name="T49" fmla="*/ 323 h 354"/>
                <a:gd name="T50" fmla="*/ 142 w 353"/>
                <a:gd name="T51" fmla="*/ 288 h 354"/>
                <a:gd name="T52" fmla="*/ 134 w 353"/>
                <a:gd name="T53" fmla="*/ 281 h 354"/>
                <a:gd name="T54" fmla="*/ 126 w 353"/>
                <a:gd name="T55" fmla="*/ 281 h 354"/>
                <a:gd name="T56" fmla="*/ 76 w 353"/>
                <a:gd name="T57" fmla="*/ 281 h 354"/>
                <a:gd name="T58" fmla="*/ 76 w 353"/>
                <a:gd name="T59" fmla="*/ 231 h 354"/>
                <a:gd name="T60" fmla="*/ 76 w 353"/>
                <a:gd name="T61" fmla="*/ 219 h 354"/>
                <a:gd name="T62" fmla="*/ 69 w 353"/>
                <a:gd name="T63" fmla="*/ 216 h 354"/>
                <a:gd name="T64" fmla="*/ 30 w 353"/>
                <a:gd name="T65" fmla="*/ 177 h 354"/>
                <a:gd name="T66" fmla="*/ 69 w 353"/>
                <a:gd name="T67" fmla="*/ 143 h 354"/>
                <a:gd name="T68" fmla="*/ 76 w 353"/>
                <a:gd name="T69" fmla="*/ 135 h 354"/>
                <a:gd name="T70" fmla="*/ 76 w 353"/>
                <a:gd name="T71" fmla="*/ 127 h 354"/>
                <a:gd name="T72" fmla="*/ 76 w 353"/>
                <a:gd name="T73" fmla="*/ 77 h 354"/>
                <a:gd name="T74" fmla="*/ 126 w 353"/>
                <a:gd name="T75" fmla="*/ 77 h 354"/>
                <a:gd name="T76" fmla="*/ 134 w 353"/>
                <a:gd name="T77" fmla="*/ 77 h 354"/>
                <a:gd name="T78" fmla="*/ 142 w 353"/>
                <a:gd name="T79" fmla="*/ 70 h 354"/>
                <a:gd name="T80" fmla="*/ 176 w 353"/>
                <a:gd name="T81" fmla="*/ 31 h 354"/>
                <a:gd name="T82" fmla="*/ 215 w 353"/>
                <a:gd name="T83" fmla="*/ 70 h 354"/>
                <a:gd name="T84" fmla="*/ 218 w 353"/>
                <a:gd name="T85" fmla="*/ 77 h 354"/>
                <a:gd name="T86" fmla="*/ 230 w 353"/>
                <a:gd name="T87" fmla="*/ 77 h 354"/>
                <a:gd name="T88" fmla="*/ 280 w 353"/>
                <a:gd name="T89" fmla="*/ 77 h 354"/>
                <a:gd name="T90" fmla="*/ 280 w 353"/>
                <a:gd name="T91" fmla="*/ 127 h 354"/>
                <a:gd name="T92" fmla="*/ 280 w 353"/>
                <a:gd name="T93" fmla="*/ 135 h 354"/>
                <a:gd name="T94" fmla="*/ 287 w 353"/>
                <a:gd name="T95" fmla="*/ 143 h 354"/>
                <a:gd name="T96" fmla="*/ 322 w 353"/>
                <a:gd name="T97" fmla="*/ 177 h 354"/>
                <a:gd name="T98" fmla="*/ 287 w 353"/>
                <a:gd name="T99" fmla="*/ 216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303" y="127"/>
                  </a:moveTo>
                  <a:lnTo>
                    <a:pt x="303" y="54"/>
                  </a:lnTo>
                  <a:lnTo>
                    <a:pt x="230" y="54"/>
                  </a:lnTo>
                  <a:lnTo>
                    <a:pt x="176" y="0"/>
                  </a:lnTo>
                  <a:lnTo>
                    <a:pt x="126" y="54"/>
                  </a:lnTo>
                  <a:lnTo>
                    <a:pt x="53" y="54"/>
                  </a:lnTo>
                  <a:lnTo>
                    <a:pt x="53" y="127"/>
                  </a:lnTo>
                  <a:lnTo>
                    <a:pt x="0" y="177"/>
                  </a:lnTo>
                  <a:lnTo>
                    <a:pt x="53" y="231"/>
                  </a:lnTo>
                  <a:lnTo>
                    <a:pt x="53" y="304"/>
                  </a:lnTo>
                  <a:lnTo>
                    <a:pt x="126" y="304"/>
                  </a:lnTo>
                  <a:lnTo>
                    <a:pt x="176" y="354"/>
                  </a:lnTo>
                  <a:lnTo>
                    <a:pt x="230" y="304"/>
                  </a:lnTo>
                  <a:lnTo>
                    <a:pt x="303" y="304"/>
                  </a:lnTo>
                  <a:lnTo>
                    <a:pt x="303" y="231"/>
                  </a:lnTo>
                  <a:lnTo>
                    <a:pt x="353" y="177"/>
                  </a:lnTo>
                  <a:lnTo>
                    <a:pt x="303" y="127"/>
                  </a:lnTo>
                  <a:close/>
                  <a:moveTo>
                    <a:pt x="287" y="216"/>
                  </a:move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30" y="281"/>
                  </a:lnTo>
                  <a:lnTo>
                    <a:pt x="218" y="281"/>
                  </a:lnTo>
                  <a:lnTo>
                    <a:pt x="215" y="288"/>
                  </a:lnTo>
                  <a:lnTo>
                    <a:pt x="176" y="323"/>
                  </a:lnTo>
                  <a:lnTo>
                    <a:pt x="142" y="288"/>
                  </a:lnTo>
                  <a:lnTo>
                    <a:pt x="134" y="281"/>
                  </a:lnTo>
                  <a:lnTo>
                    <a:pt x="126" y="281"/>
                  </a:lnTo>
                  <a:lnTo>
                    <a:pt x="76" y="281"/>
                  </a:lnTo>
                  <a:lnTo>
                    <a:pt x="76" y="231"/>
                  </a:lnTo>
                  <a:lnTo>
                    <a:pt x="76" y="219"/>
                  </a:lnTo>
                  <a:lnTo>
                    <a:pt x="69" y="216"/>
                  </a:lnTo>
                  <a:lnTo>
                    <a:pt x="30" y="177"/>
                  </a:lnTo>
                  <a:lnTo>
                    <a:pt x="69" y="143"/>
                  </a:lnTo>
                  <a:lnTo>
                    <a:pt x="76" y="135"/>
                  </a:lnTo>
                  <a:lnTo>
                    <a:pt x="76" y="127"/>
                  </a:lnTo>
                  <a:lnTo>
                    <a:pt x="76" y="77"/>
                  </a:lnTo>
                  <a:lnTo>
                    <a:pt x="126" y="77"/>
                  </a:lnTo>
                  <a:lnTo>
                    <a:pt x="134" y="77"/>
                  </a:lnTo>
                  <a:lnTo>
                    <a:pt x="142" y="70"/>
                  </a:lnTo>
                  <a:lnTo>
                    <a:pt x="176" y="31"/>
                  </a:lnTo>
                  <a:lnTo>
                    <a:pt x="215" y="70"/>
                  </a:lnTo>
                  <a:lnTo>
                    <a:pt x="218" y="77"/>
                  </a:lnTo>
                  <a:lnTo>
                    <a:pt x="230" y="77"/>
                  </a:lnTo>
                  <a:lnTo>
                    <a:pt x="280" y="77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7" y="143"/>
                  </a:lnTo>
                  <a:lnTo>
                    <a:pt x="322" y="177"/>
                  </a:lnTo>
                  <a:lnTo>
                    <a:pt x="287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3" name="Freeform 62">
              <a:extLst>
                <a:ext uri="{FF2B5EF4-FFF2-40B4-BE49-F238E27FC236}">
                  <a16:creationId xmlns:a16="http://schemas.microsoft.com/office/drawing/2014/main" id="{CB773A98-64D5-74B0-C260-0CAC668854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584"/>
              <a:ext cx="353" cy="349"/>
            </a:xfrm>
            <a:custGeom>
              <a:avLst/>
              <a:gdLst>
                <a:gd name="T0" fmla="*/ 230 w 353"/>
                <a:gd name="T1" fmla="*/ 49 h 349"/>
                <a:gd name="T2" fmla="*/ 177 w 353"/>
                <a:gd name="T3" fmla="*/ 0 h 349"/>
                <a:gd name="T4" fmla="*/ 127 w 353"/>
                <a:gd name="T5" fmla="*/ 49 h 349"/>
                <a:gd name="T6" fmla="*/ 54 w 353"/>
                <a:gd name="T7" fmla="*/ 49 h 349"/>
                <a:gd name="T8" fmla="*/ 54 w 353"/>
                <a:gd name="T9" fmla="*/ 122 h 349"/>
                <a:gd name="T10" fmla="*/ 0 w 353"/>
                <a:gd name="T11" fmla="*/ 176 h 349"/>
                <a:gd name="T12" fmla="*/ 54 w 353"/>
                <a:gd name="T13" fmla="*/ 226 h 349"/>
                <a:gd name="T14" fmla="*/ 54 w 353"/>
                <a:gd name="T15" fmla="*/ 299 h 349"/>
                <a:gd name="T16" fmla="*/ 127 w 353"/>
                <a:gd name="T17" fmla="*/ 299 h 349"/>
                <a:gd name="T18" fmla="*/ 177 w 353"/>
                <a:gd name="T19" fmla="*/ 349 h 349"/>
                <a:gd name="T20" fmla="*/ 230 w 353"/>
                <a:gd name="T21" fmla="*/ 299 h 349"/>
                <a:gd name="T22" fmla="*/ 303 w 353"/>
                <a:gd name="T23" fmla="*/ 299 h 349"/>
                <a:gd name="T24" fmla="*/ 303 w 353"/>
                <a:gd name="T25" fmla="*/ 226 h 349"/>
                <a:gd name="T26" fmla="*/ 353 w 353"/>
                <a:gd name="T27" fmla="*/ 176 h 349"/>
                <a:gd name="T28" fmla="*/ 303 w 353"/>
                <a:gd name="T29" fmla="*/ 122 h 349"/>
                <a:gd name="T30" fmla="*/ 303 w 353"/>
                <a:gd name="T31" fmla="*/ 49 h 349"/>
                <a:gd name="T32" fmla="*/ 230 w 353"/>
                <a:gd name="T33" fmla="*/ 49 h 349"/>
                <a:gd name="T34" fmla="*/ 322 w 353"/>
                <a:gd name="T35" fmla="*/ 176 h 349"/>
                <a:gd name="T36" fmla="*/ 288 w 353"/>
                <a:gd name="T37" fmla="*/ 211 h 349"/>
                <a:gd name="T38" fmla="*/ 280 w 353"/>
                <a:gd name="T39" fmla="*/ 218 h 349"/>
                <a:gd name="T40" fmla="*/ 280 w 353"/>
                <a:gd name="T41" fmla="*/ 226 h 349"/>
                <a:gd name="T42" fmla="*/ 280 w 353"/>
                <a:gd name="T43" fmla="*/ 276 h 349"/>
                <a:gd name="T44" fmla="*/ 230 w 353"/>
                <a:gd name="T45" fmla="*/ 276 h 349"/>
                <a:gd name="T46" fmla="*/ 219 w 353"/>
                <a:gd name="T47" fmla="*/ 276 h 349"/>
                <a:gd name="T48" fmla="*/ 215 w 353"/>
                <a:gd name="T49" fmla="*/ 284 h 349"/>
                <a:gd name="T50" fmla="*/ 177 w 353"/>
                <a:gd name="T51" fmla="*/ 318 h 349"/>
                <a:gd name="T52" fmla="*/ 142 w 353"/>
                <a:gd name="T53" fmla="*/ 284 h 349"/>
                <a:gd name="T54" fmla="*/ 134 w 353"/>
                <a:gd name="T55" fmla="*/ 276 h 349"/>
                <a:gd name="T56" fmla="*/ 127 w 353"/>
                <a:gd name="T57" fmla="*/ 276 h 349"/>
                <a:gd name="T58" fmla="*/ 77 w 353"/>
                <a:gd name="T59" fmla="*/ 276 h 349"/>
                <a:gd name="T60" fmla="*/ 77 w 353"/>
                <a:gd name="T61" fmla="*/ 226 h 349"/>
                <a:gd name="T62" fmla="*/ 77 w 353"/>
                <a:gd name="T63" fmla="*/ 218 h 349"/>
                <a:gd name="T64" fmla="*/ 69 w 353"/>
                <a:gd name="T65" fmla="*/ 211 h 349"/>
                <a:gd name="T66" fmla="*/ 31 w 353"/>
                <a:gd name="T67" fmla="*/ 176 h 349"/>
                <a:gd name="T68" fmla="*/ 69 w 353"/>
                <a:gd name="T69" fmla="*/ 138 h 349"/>
                <a:gd name="T70" fmla="*/ 77 w 353"/>
                <a:gd name="T71" fmla="*/ 134 h 349"/>
                <a:gd name="T72" fmla="*/ 77 w 353"/>
                <a:gd name="T73" fmla="*/ 122 h 349"/>
                <a:gd name="T74" fmla="*/ 77 w 353"/>
                <a:gd name="T75" fmla="*/ 73 h 349"/>
                <a:gd name="T76" fmla="*/ 127 w 353"/>
                <a:gd name="T77" fmla="*/ 73 h 349"/>
                <a:gd name="T78" fmla="*/ 134 w 353"/>
                <a:gd name="T79" fmla="*/ 73 h 349"/>
                <a:gd name="T80" fmla="*/ 142 w 353"/>
                <a:gd name="T81" fmla="*/ 65 h 349"/>
                <a:gd name="T82" fmla="*/ 177 w 353"/>
                <a:gd name="T83" fmla="*/ 30 h 349"/>
                <a:gd name="T84" fmla="*/ 215 w 353"/>
                <a:gd name="T85" fmla="*/ 65 h 349"/>
                <a:gd name="T86" fmla="*/ 219 w 353"/>
                <a:gd name="T87" fmla="*/ 73 h 349"/>
                <a:gd name="T88" fmla="*/ 230 w 353"/>
                <a:gd name="T89" fmla="*/ 73 h 349"/>
                <a:gd name="T90" fmla="*/ 280 w 353"/>
                <a:gd name="T91" fmla="*/ 73 h 349"/>
                <a:gd name="T92" fmla="*/ 280 w 353"/>
                <a:gd name="T93" fmla="*/ 122 h 349"/>
                <a:gd name="T94" fmla="*/ 280 w 353"/>
                <a:gd name="T95" fmla="*/ 134 h 349"/>
                <a:gd name="T96" fmla="*/ 288 w 353"/>
                <a:gd name="T97" fmla="*/ 138 h 349"/>
                <a:gd name="T98" fmla="*/ 322 w 353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30" y="49"/>
                  </a:moveTo>
                  <a:lnTo>
                    <a:pt x="177" y="0"/>
                  </a:lnTo>
                  <a:lnTo>
                    <a:pt x="127" y="49"/>
                  </a:lnTo>
                  <a:lnTo>
                    <a:pt x="54" y="49"/>
                  </a:lnTo>
                  <a:lnTo>
                    <a:pt x="54" y="122"/>
                  </a:lnTo>
                  <a:lnTo>
                    <a:pt x="0" y="176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lnTo>
                    <a:pt x="177" y="349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6"/>
                  </a:lnTo>
                  <a:lnTo>
                    <a:pt x="303" y="122"/>
                  </a:lnTo>
                  <a:lnTo>
                    <a:pt x="303" y="49"/>
                  </a:lnTo>
                  <a:lnTo>
                    <a:pt x="230" y="49"/>
                  </a:lnTo>
                  <a:close/>
                  <a:moveTo>
                    <a:pt x="322" y="176"/>
                  </a:moveTo>
                  <a:lnTo>
                    <a:pt x="288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30" y="276"/>
                  </a:lnTo>
                  <a:lnTo>
                    <a:pt x="219" y="276"/>
                  </a:lnTo>
                  <a:lnTo>
                    <a:pt x="215" y="284"/>
                  </a:lnTo>
                  <a:lnTo>
                    <a:pt x="177" y="318"/>
                  </a:lnTo>
                  <a:lnTo>
                    <a:pt x="142" y="284"/>
                  </a:lnTo>
                  <a:lnTo>
                    <a:pt x="134" y="276"/>
                  </a:lnTo>
                  <a:lnTo>
                    <a:pt x="127" y="276"/>
                  </a:lnTo>
                  <a:lnTo>
                    <a:pt x="77" y="276"/>
                  </a:lnTo>
                  <a:lnTo>
                    <a:pt x="77" y="226"/>
                  </a:lnTo>
                  <a:lnTo>
                    <a:pt x="77" y="218"/>
                  </a:lnTo>
                  <a:lnTo>
                    <a:pt x="69" y="211"/>
                  </a:lnTo>
                  <a:lnTo>
                    <a:pt x="31" y="176"/>
                  </a:lnTo>
                  <a:lnTo>
                    <a:pt x="69" y="138"/>
                  </a:lnTo>
                  <a:lnTo>
                    <a:pt x="77" y="134"/>
                  </a:lnTo>
                  <a:lnTo>
                    <a:pt x="77" y="122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7" y="30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2"/>
                  </a:lnTo>
                  <a:lnTo>
                    <a:pt x="280" y="134"/>
                  </a:lnTo>
                  <a:lnTo>
                    <a:pt x="288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4" name="Freeform 63">
              <a:extLst>
                <a:ext uri="{FF2B5EF4-FFF2-40B4-BE49-F238E27FC236}">
                  <a16:creationId xmlns:a16="http://schemas.microsoft.com/office/drawing/2014/main" id="{8BB6B405-23A0-CC5E-1463-B4205AF4A4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633"/>
              <a:ext cx="65" cy="250"/>
            </a:xfrm>
            <a:custGeom>
              <a:avLst/>
              <a:gdLst>
                <a:gd name="T0" fmla="*/ 65 w 65"/>
                <a:gd name="T1" fmla="*/ 250 h 250"/>
                <a:gd name="T2" fmla="*/ 65 w 65"/>
                <a:gd name="T3" fmla="*/ 158 h 250"/>
                <a:gd name="T4" fmla="*/ 31 w 65"/>
                <a:gd name="T5" fmla="*/ 127 h 250"/>
                <a:gd name="T6" fmla="*/ 65 w 65"/>
                <a:gd name="T7" fmla="*/ 93 h 250"/>
                <a:gd name="T8" fmla="*/ 65 w 65"/>
                <a:gd name="T9" fmla="*/ 0 h 250"/>
                <a:gd name="T10" fmla="*/ 54 w 65"/>
                <a:gd name="T11" fmla="*/ 0 h 250"/>
                <a:gd name="T12" fmla="*/ 54 w 65"/>
                <a:gd name="T13" fmla="*/ 73 h 250"/>
                <a:gd name="T14" fmla="*/ 0 w 65"/>
                <a:gd name="T15" fmla="*/ 127 h 250"/>
                <a:gd name="T16" fmla="*/ 54 w 65"/>
                <a:gd name="T17" fmla="*/ 177 h 250"/>
                <a:gd name="T18" fmla="*/ 54 w 65"/>
                <a:gd name="T19" fmla="*/ 250 h 250"/>
                <a:gd name="T20" fmla="*/ 65 w 65"/>
                <a:gd name="T2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65" y="250"/>
                  </a:moveTo>
                  <a:lnTo>
                    <a:pt x="65" y="158"/>
                  </a:lnTo>
                  <a:lnTo>
                    <a:pt x="31" y="127"/>
                  </a:lnTo>
                  <a:lnTo>
                    <a:pt x="65" y="93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7"/>
                  </a:lnTo>
                  <a:lnTo>
                    <a:pt x="54" y="177"/>
                  </a:lnTo>
                  <a:lnTo>
                    <a:pt x="54" y="250"/>
                  </a:lnTo>
                  <a:lnTo>
                    <a:pt x="65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5" name="Freeform 64">
              <a:extLst>
                <a:ext uri="{FF2B5EF4-FFF2-40B4-BE49-F238E27FC236}">
                  <a16:creationId xmlns:a16="http://schemas.microsoft.com/office/drawing/2014/main" id="{60F5CAF5-F040-6611-30BD-DCB00019A51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944"/>
              <a:ext cx="338" cy="354"/>
            </a:xfrm>
            <a:custGeom>
              <a:avLst/>
              <a:gdLst>
                <a:gd name="T0" fmla="*/ 127 w 338"/>
                <a:gd name="T1" fmla="*/ 304 h 354"/>
                <a:gd name="T2" fmla="*/ 177 w 338"/>
                <a:gd name="T3" fmla="*/ 354 h 354"/>
                <a:gd name="T4" fmla="*/ 231 w 338"/>
                <a:gd name="T5" fmla="*/ 304 h 354"/>
                <a:gd name="T6" fmla="*/ 304 w 338"/>
                <a:gd name="T7" fmla="*/ 304 h 354"/>
                <a:gd name="T8" fmla="*/ 304 w 338"/>
                <a:gd name="T9" fmla="*/ 231 h 354"/>
                <a:gd name="T10" fmla="*/ 338 w 338"/>
                <a:gd name="T11" fmla="*/ 192 h 354"/>
                <a:gd name="T12" fmla="*/ 338 w 338"/>
                <a:gd name="T13" fmla="*/ 162 h 354"/>
                <a:gd name="T14" fmla="*/ 304 w 338"/>
                <a:gd name="T15" fmla="*/ 127 h 354"/>
                <a:gd name="T16" fmla="*/ 304 w 338"/>
                <a:gd name="T17" fmla="*/ 54 h 354"/>
                <a:gd name="T18" fmla="*/ 231 w 338"/>
                <a:gd name="T19" fmla="*/ 54 h 354"/>
                <a:gd name="T20" fmla="*/ 177 w 338"/>
                <a:gd name="T21" fmla="*/ 0 h 354"/>
                <a:gd name="T22" fmla="*/ 127 w 338"/>
                <a:gd name="T23" fmla="*/ 54 h 354"/>
                <a:gd name="T24" fmla="*/ 54 w 338"/>
                <a:gd name="T25" fmla="*/ 54 h 354"/>
                <a:gd name="T26" fmla="*/ 54 w 338"/>
                <a:gd name="T27" fmla="*/ 127 h 354"/>
                <a:gd name="T28" fmla="*/ 0 w 338"/>
                <a:gd name="T29" fmla="*/ 177 h 354"/>
                <a:gd name="T30" fmla="*/ 54 w 338"/>
                <a:gd name="T31" fmla="*/ 231 h 354"/>
                <a:gd name="T32" fmla="*/ 54 w 338"/>
                <a:gd name="T33" fmla="*/ 304 h 354"/>
                <a:gd name="T34" fmla="*/ 127 w 338"/>
                <a:gd name="T35" fmla="*/ 304 h 354"/>
                <a:gd name="T36" fmla="*/ 31 w 338"/>
                <a:gd name="T37" fmla="*/ 177 h 354"/>
                <a:gd name="T38" fmla="*/ 70 w 338"/>
                <a:gd name="T39" fmla="*/ 143 h 354"/>
                <a:gd name="T40" fmla="*/ 77 w 338"/>
                <a:gd name="T41" fmla="*/ 135 h 354"/>
                <a:gd name="T42" fmla="*/ 77 w 338"/>
                <a:gd name="T43" fmla="*/ 127 h 354"/>
                <a:gd name="T44" fmla="*/ 77 w 338"/>
                <a:gd name="T45" fmla="*/ 77 h 354"/>
                <a:gd name="T46" fmla="*/ 127 w 338"/>
                <a:gd name="T47" fmla="*/ 77 h 354"/>
                <a:gd name="T48" fmla="*/ 135 w 338"/>
                <a:gd name="T49" fmla="*/ 77 h 354"/>
                <a:gd name="T50" fmla="*/ 142 w 338"/>
                <a:gd name="T51" fmla="*/ 70 h 354"/>
                <a:gd name="T52" fmla="*/ 177 w 338"/>
                <a:gd name="T53" fmla="*/ 31 h 354"/>
                <a:gd name="T54" fmla="*/ 215 w 338"/>
                <a:gd name="T55" fmla="*/ 70 h 354"/>
                <a:gd name="T56" fmla="*/ 219 w 338"/>
                <a:gd name="T57" fmla="*/ 77 h 354"/>
                <a:gd name="T58" fmla="*/ 231 w 338"/>
                <a:gd name="T59" fmla="*/ 77 h 354"/>
                <a:gd name="T60" fmla="*/ 281 w 338"/>
                <a:gd name="T61" fmla="*/ 77 h 354"/>
                <a:gd name="T62" fmla="*/ 281 w 338"/>
                <a:gd name="T63" fmla="*/ 127 h 354"/>
                <a:gd name="T64" fmla="*/ 281 w 338"/>
                <a:gd name="T65" fmla="*/ 135 h 354"/>
                <a:gd name="T66" fmla="*/ 288 w 338"/>
                <a:gd name="T67" fmla="*/ 143 h 354"/>
                <a:gd name="T68" fmla="*/ 323 w 338"/>
                <a:gd name="T69" fmla="*/ 177 h 354"/>
                <a:gd name="T70" fmla="*/ 288 w 338"/>
                <a:gd name="T71" fmla="*/ 216 h 354"/>
                <a:gd name="T72" fmla="*/ 281 w 338"/>
                <a:gd name="T73" fmla="*/ 219 h 354"/>
                <a:gd name="T74" fmla="*/ 281 w 338"/>
                <a:gd name="T75" fmla="*/ 231 h 354"/>
                <a:gd name="T76" fmla="*/ 281 w 338"/>
                <a:gd name="T77" fmla="*/ 281 h 354"/>
                <a:gd name="T78" fmla="*/ 231 w 338"/>
                <a:gd name="T79" fmla="*/ 281 h 354"/>
                <a:gd name="T80" fmla="*/ 219 w 338"/>
                <a:gd name="T81" fmla="*/ 281 h 354"/>
                <a:gd name="T82" fmla="*/ 215 w 338"/>
                <a:gd name="T83" fmla="*/ 288 h 354"/>
                <a:gd name="T84" fmla="*/ 177 w 338"/>
                <a:gd name="T85" fmla="*/ 323 h 354"/>
                <a:gd name="T86" fmla="*/ 142 w 338"/>
                <a:gd name="T87" fmla="*/ 288 h 354"/>
                <a:gd name="T88" fmla="*/ 135 w 338"/>
                <a:gd name="T89" fmla="*/ 281 h 354"/>
                <a:gd name="T90" fmla="*/ 127 w 338"/>
                <a:gd name="T91" fmla="*/ 281 h 354"/>
                <a:gd name="T92" fmla="*/ 77 w 338"/>
                <a:gd name="T93" fmla="*/ 281 h 354"/>
                <a:gd name="T94" fmla="*/ 77 w 338"/>
                <a:gd name="T95" fmla="*/ 231 h 354"/>
                <a:gd name="T96" fmla="*/ 77 w 338"/>
                <a:gd name="T97" fmla="*/ 219 h 354"/>
                <a:gd name="T98" fmla="*/ 70 w 338"/>
                <a:gd name="T99" fmla="*/ 216 h 354"/>
                <a:gd name="T100" fmla="*/ 31 w 338"/>
                <a:gd name="T101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4">
                  <a:moveTo>
                    <a:pt x="127" y="304"/>
                  </a:moveTo>
                  <a:lnTo>
                    <a:pt x="177" y="354"/>
                  </a:lnTo>
                  <a:lnTo>
                    <a:pt x="231" y="304"/>
                  </a:lnTo>
                  <a:lnTo>
                    <a:pt x="304" y="304"/>
                  </a:lnTo>
                  <a:lnTo>
                    <a:pt x="304" y="231"/>
                  </a:lnTo>
                  <a:lnTo>
                    <a:pt x="338" y="192"/>
                  </a:lnTo>
                  <a:lnTo>
                    <a:pt x="338" y="162"/>
                  </a:lnTo>
                  <a:lnTo>
                    <a:pt x="304" y="127"/>
                  </a:lnTo>
                  <a:lnTo>
                    <a:pt x="304" y="54"/>
                  </a:lnTo>
                  <a:lnTo>
                    <a:pt x="231" y="54"/>
                  </a:ln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7"/>
                  </a:lnTo>
                  <a:lnTo>
                    <a:pt x="54" y="231"/>
                  </a:lnTo>
                  <a:lnTo>
                    <a:pt x="54" y="304"/>
                  </a:lnTo>
                  <a:lnTo>
                    <a:pt x="127" y="304"/>
                  </a:lnTo>
                  <a:close/>
                  <a:moveTo>
                    <a:pt x="31" y="177"/>
                  </a:moveTo>
                  <a:lnTo>
                    <a:pt x="70" y="143"/>
                  </a:lnTo>
                  <a:lnTo>
                    <a:pt x="77" y="135"/>
                  </a:lnTo>
                  <a:lnTo>
                    <a:pt x="77" y="127"/>
                  </a:lnTo>
                  <a:lnTo>
                    <a:pt x="77" y="77"/>
                  </a:lnTo>
                  <a:lnTo>
                    <a:pt x="127" y="77"/>
                  </a:lnTo>
                  <a:lnTo>
                    <a:pt x="135" y="77"/>
                  </a:lnTo>
                  <a:lnTo>
                    <a:pt x="142" y="70"/>
                  </a:lnTo>
                  <a:lnTo>
                    <a:pt x="177" y="31"/>
                  </a:lnTo>
                  <a:lnTo>
                    <a:pt x="215" y="70"/>
                  </a:lnTo>
                  <a:lnTo>
                    <a:pt x="219" y="77"/>
                  </a:lnTo>
                  <a:lnTo>
                    <a:pt x="231" y="77"/>
                  </a:lnTo>
                  <a:lnTo>
                    <a:pt x="281" y="77"/>
                  </a:lnTo>
                  <a:lnTo>
                    <a:pt x="281" y="127"/>
                  </a:lnTo>
                  <a:lnTo>
                    <a:pt x="281" y="135"/>
                  </a:lnTo>
                  <a:lnTo>
                    <a:pt x="288" y="143"/>
                  </a:lnTo>
                  <a:lnTo>
                    <a:pt x="323" y="177"/>
                  </a:lnTo>
                  <a:lnTo>
                    <a:pt x="288" y="216"/>
                  </a:lnTo>
                  <a:lnTo>
                    <a:pt x="281" y="219"/>
                  </a:lnTo>
                  <a:lnTo>
                    <a:pt x="281" y="231"/>
                  </a:lnTo>
                  <a:lnTo>
                    <a:pt x="281" y="281"/>
                  </a:lnTo>
                  <a:lnTo>
                    <a:pt x="231" y="281"/>
                  </a:lnTo>
                  <a:lnTo>
                    <a:pt x="219" y="281"/>
                  </a:lnTo>
                  <a:lnTo>
                    <a:pt x="215" y="288"/>
                  </a:lnTo>
                  <a:lnTo>
                    <a:pt x="177" y="323"/>
                  </a:lnTo>
                  <a:lnTo>
                    <a:pt x="142" y="288"/>
                  </a:lnTo>
                  <a:lnTo>
                    <a:pt x="135" y="281"/>
                  </a:lnTo>
                  <a:lnTo>
                    <a:pt x="127" y="281"/>
                  </a:lnTo>
                  <a:lnTo>
                    <a:pt x="77" y="281"/>
                  </a:lnTo>
                  <a:lnTo>
                    <a:pt x="77" y="231"/>
                  </a:lnTo>
                  <a:lnTo>
                    <a:pt x="77" y="219"/>
                  </a:lnTo>
                  <a:lnTo>
                    <a:pt x="70" y="216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6" name="Freeform 65">
              <a:extLst>
                <a:ext uri="{FF2B5EF4-FFF2-40B4-BE49-F238E27FC236}">
                  <a16:creationId xmlns:a16="http://schemas.microsoft.com/office/drawing/2014/main" id="{2D24FF29-51CE-BA6E-D2B0-35DAA7D828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309"/>
              <a:ext cx="338" cy="354"/>
            </a:xfrm>
            <a:custGeom>
              <a:avLst/>
              <a:gdLst>
                <a:gd name="T0" fmla="*/ 211 w 338"/>
                <a:gd name="T1" fmla="*/ 54 h 354"/>
                <a:gd name="T2" fmla="*/ 161 w 338"/>
                <a:gd name="T3" fmla="*/ 0 h 354"/>
                <a:gd name="T4" fmla="*/ 107 w 338"/>
                <a:gd name="T5" fmla="*/ 54 h 354"/>
                <a:gd name="T6" fmla="*/ 35 w 338"/>
                <a:gd name="T7" fmla="*/ 54 h 354"/>
                <a:gd name="T8" fmla="*/ 35 w 338"/>
                <a:gd name="T9" fmla="*/ 127 h 354"/>
                <a:gd name="T10" fmla="*/ 0 w 338"/>
                <a:gd name="T11" fmla="*/ 162 h 354"/>
                <a:gd name="T12" fmla="*/ 0 w 338"/>
                <a:gd name="T13" fmla="*/ 192 h 354"/>
                <a:gd name="T14" fmla="*/ 35 w 338"/>
                <a:gd name="T15" fmla="*/ 231 h 354"/>
                <a:gd name="T16" fmla="*/ 35 w 338"/>
                <a:gd name="T17" fmla="*/ 304 h 354"/>
                <a:gd name="T18" fmla="*/ 107 w 338"/>
                <a:gd name="T19" fmla="*/ 304 h 354"/>
                <a:gd name="T20" fmla="*/ 161 w 338"/>
                <a:gd name="T21" fmla="*/ 354 h 354"/>
                <a:gd name="T22" fmla="*/ 211 w 338"/>
                <a:gd name="T23" fmla="*/ 304 h 354"/>
                <a:gd name="T24" fmla="*/ 284 w 338"/>
                <a:gd name="T25" fmla="*/ 304 h 354"/>
                <a:gd name="T26" fmla="*/ 284 w 338"/>
                <a:gd name="T27" fmla="*/ 231 h 354"/>
                <a:gd name="T28" fmla="*/ 338 w 338"/>
                <a:gd name="T29" fmla="*/ 177 h 354"/>
                <a:gd name="T30" fmla="*/ 284 w 338"/>
                <a:gd name="T31" fmla="*/ 127 h 354"/>
                <a:gd name="T32" fmla="*/ 284 w 338"/>
                <a:gd name="T33" fmla="*/ 54 h 354"/>
                <a:gd name="T34" fmla="*/ 211 w 338"/>
                <a:gd name="T35" fmla="*/ 54 h 354"/>
                <a:gd name="T36" fmla="*/ 307 w 338"/>
                <a:gd name="T37" fmla="*/ 177 h 354"/>
                <a:gd name="T38" fmla="*/ 269 w 338"/>
                <a:gd name="T39" fmla="*/ 215 h 354"/>
                <a:gd name="T40" fmla="*/ 265 w 338"/>
                <a:gd name="T41" fmla="*/ 219 h 354"/>
                <a:gd name="T42" fmla="*/ 265 w 338"/>
                <a:gd name="T43" fmla="*/ 231 h 354"/>
                <a:gd name="T44" fmla="*/ 265 w 338"/>
                <a:gd name="T45" fmla="*/ 281 h 354"/>
                <a:gd name="T46" fmla="*/ 211 w 338"/>
                <a:gd name="T47" fmla="*/ 281 h 354"/>
                <a:gd name="T48" fmla="*/ 203 w 338"/>
                <a:gd name="T49" fmla="*/ 281 h 354"/>
                <a:gd name="T50" fmla="*/ 196 w 338"/>
                <a:gd name="T51" fmla="*/ 288 h 354"/>
                <a:gd name="T52" fmla="*/ 161 w 338"/>
                <a:gd name="T53" fmla="*/ 323 h 354"/>
                <a:gd name="T54" fmla="*/ 123 w 338"/>
                <a:gd name="T55" fmla="*/ 288 h 354"/>
                <a:gd name="T56" fmla="*/ 119 w 338"/>
                <a:gd name="T57" fmla="*/ 281 h 354"/>
                <a:gd name="T58" fmla="*/ 107 w 338"/>
                <a:gd name="T59" fmla="*/ 281 h 354"/>
                <a:gd name="T60" fmla="*/ 58 w 338"/>
                <a:gd name="T61" fmla="*/ 281 h 354"/>
                <a:gd name="T62" fmla="*/ 58 w 338"/>
                <a:gd name="T63" fmla="*/ 231 h 354"/>
                <a:gd name="T64" fmla="*/ 58 w 338"/>
                <a:gd name="T65" fmla="*/ 219 h 354"/>
                <a:gd name="T66" fmla="*/ 50 w 338"/>
                <a:gd name="T67" fmla="*/ 215 h 354"/>
                <a:gd name="T68" fmla="*/ 15 w 338"/>
                <a:gd name="T69" fmla="*/ 177 h 354"/>
                <a:gd name="T70" fmla="*/ 50 w 338"/>
                <a:gd name="T71" fmla="*/ 142 h 354"/>
                <a:gd name="T72" fmla="*/ 58 w 338"/>
                <a:gd name="T73" fmla="*/ 135 h 354"/>
                <a:gd name="T74" fmla="*/ 58 w 338"/>
                <a:gd name="T75" fmla="*/ 127 h 354"/>
                <a:gd name="T76" fmla="*/ 58 w 338"/>
                <a:gd name="T77" fmla="*/ 73 h 354"/>
                <a:gd name="T78" fmla="*/ 107 w 338"/>
                <a:gd name="T79" fmla="*/ 73 h 354"/>
                <a:gd name="T80" fmla="*/ 119 w 338"/>
                <a:gd name="T81" fmla="*/ 73 h 354"/>
                <a:gd name="T82" fmla="*/ 123 w 338"/>
                <a:gd name="T83" fmla="*/ 69 h 354"/>
                <a:gd name="T84" fmla="*/ 161 w 338"/>
                <a:gd name="T85" fmla="*/ 31 h 354"/>
                <a:gd name="T86" fmla="*/ 196 w 338"/>
                <a:gd name="T87" fmla="*/ 69 h 354"/>
                <a:gd name="T88" fmla="*/ 203 w 338"/>
                <a:gd name="T89" fmla="*/ 73 h 354"/>
                <a:gd name="T90" fmla="*/ 211 w 338"/>
                <a:gd name="T91" fmla="*/ 73 h 354"/>
                <a:gd name="T92" fmla="*/ 265 w 338"/>
                <a:gd name="T93" fmla="*/ 73 h 354"/>
                <a:gd name="T94" fmla="*/ 265 w 338"/>
                <a:gd name="T95" fmla="*/ 127 h 354"/>
                <a:gd name="T96" fmla="*/ 265 w 338"/>
                <a:gd name="T97" fmla="*/ 135 h 354"/>
                <a:gd name="T98" fmla="*/ 269 w 338"/>
                <a:gd name="T99" fmla="*/ 142 h 354"/>
                <a:gd name="T100" fmla="*/ 307 w 338"/>
                <a:gd name="T101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4">
                  <a:moveTo>
                    <a:pt x="211" y="54"/>
                  </a:moveTo>
                  <a:lnTo>
                    <a:pt x="161" y="0"/>
                  </a:lnTo>
                  <a:lnTo>
                    <a:pt x="107" y="54"/>
                  </a:lnTo>
                  <a:lnTo>
                    <a:pt x="35" y="54"/>
                  </a:lnTo>
                  <a:lnTo>
                    <a:pt x="35" y="127"/>
                  </a:lnTo>
                  <a:lnTo>
                    <a:pt x="0" y="162"/>
                  </a:lnTo>
                  <a:lnTo>
                    <a:pt x="0" y="192"/>
                  </a:lnTo>
                  <a:lnTo>
                    <a:pt x="35" y="231"/>
                  </a:lnTo>
                  <a:lnTo>
                    <a:pt x="35" y="304"/>
                  </a:lnTo>
                  <a:lnTo>
                    <a:pt x="107" y="304"/>
                  </a:lnTo>
                  <a:lnTo>
                    <a:pt x="161" y="354"/>
                  </a:lnTo>
                  <a:lnTo>
                    <a:pt x="211" y="304"/>
                  </a:lnTo>
                  <a:lnTo>
                    <a:pt x="284" y="304"/>
                  </a:lnTo>
                  <a:lnTo>
                    <a:pt x="284" y="231"/>
                  </a:lnTo>
                  <a:lnTo>
                    <a:pt x="338" y="177"/>
                  </a:lnTo>
                  <a:lnTo>
                    <a:pt x="284" y="127"/>
                  </a:lnTo>
                  <a:lnTo>
                    <a:pt x="284" y="54"/>
                  </a:lnTo>
                  <a:lnTo>
                    <a:pt x="211" y="54"/>
                  </a:lnTo>
                  <a:close/>
                  <a:moveTo>
                    <a:pt x="307" y="177"/>
                  </a:moveTo>
                  <a:lnTo>
                    <a:pt x="269" y="215"/>
                  </a:lnTo>
                  <a:lnTo>
                    <a:pt x="265" y="219"/>
                  </a:lnTo>
                  <a:lnTo>
                    <a:pt x="265" y="231"/>
                  </a:lnTo>
                  <a:lnTo>
                    <a:pt x="265" y="281"/>
                  </a:lnTo>
                  <a:lnTo>
                    <a:pt x="211" y="281"/>
                  </a:lnTo>
                  <a:lnTo>
                    <a:pt x="203" y="281"/>
                  </a:lnTo>
                  <a:lnTo>
                    <a:pt x="196" y="288"/>
                  </a:lnTo>
                  <a:lnTo>
                    <a:pt x="161" y="323"/>
                  </a:lnTo>
                  <a:lnTo>
                    <a:pt x="123" y="288"/>
                  </a:lnTo>
                  <a:lnTo>
                    <a:pt x="119" y="281"/>
                  </a:lnTo>
                  <a:lnTo>
                    <a:pt x="107" y="281"/>
                  </a:lnTo>
                  <a:lnTo>
                    <a:pt x="58" y="281"/>
                  </a:lnTo>
                  <a:lnTo>
                    <a:pt x="58" y="231"/>
                  </a:lnTo>
                  <a:lnTo>
                    <a:pt x="58" y="219"/>
                  </a:lnTo>
                  <a:lnTo>
                    <a:pt x="50" y="215"/>
                  </a:lnTo>
                  <a:lnTo>
                    <a:pt x="15" y="177"/>
                  </a:lnTo>
                  <a:lnTo>
                    <a:pt x="50" y="142"/>
                  </a:lnTo>
                  <a:lnTo>
                    <a:pt x="58" y="135"/>
                  </a:lnTo>
                  <a:lnTo>
                    <a:pt x="58" y="127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9"/>
                  </a:lnTo>
                  <a:lnTo>
                    <a:pt x="161" y="31"/>
                  </a:lnTo>
                  <a:lnTo>
                    <a:pt x="196" y="69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7"/>
                  </a:lnTo>
                  <a:lnTo>
                    <a:pt x="265" y="135"/>
                  </a:lnTo>
                  <a:lnTo>
                    <a:pt x="269" y="142"/>
                  </a:lnTo>
                  <a:lnTo>
                    <a:pt x="307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7" name="Freeform 66">
              <a:extLst>
                <a:ext uri="{FF2B5EF4-FFF2-40B4-BE49-F238E27FC236}">
                  <a16:creationId xmlns:a16="http://schemas.microsoft.com/office/drawing/2014/main" id="{C2CB407E-5FB7-FD5E-FB07-CF3093E94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724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7 h 250"/>
                <a:gd name="T6" fmla="*/ 0 w 65"/>
                <a:gd name="T7" fmla="*/ 157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7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7"/>
                  </a:lnTo>
                  <a:lnTo>
                    <a:pt x="0" y="157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7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8" name="Freeform 67">
              <a:extLst>
                <a:ext uri="{FF2B5EF4-FFF2-40B4-BE49-F238E27FC236}">
                  <a16:creationId xmlns:a16="http://schemas.microsoft.com/office/drawing/2014/main" id="{A8984ADE-0ABB-52AC-8A46-70D3B48206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1674"/>
              <a:ext cx="353" cy="353"/>
            </a:xfrm>
            <a:custGeom>
              <a:avLst/>
              <a:gdLst>
                <a:gd name="T0" fmla="*/ 123 w 353"/>
                <a:gd name="T1" fmla="*/ 300 h 353"/>
                <a:gd name="T2" fmla="*/ 176 w 353"/>
                <a:gd name="T3" fmla="*/ 353 h 353"/>
                <a:gd name="T4" fmla="*/ 226 w 353"/>
                <a:gd name="T5" fmla="*/ 300 h 353"/>
                <a:gd name="T6" fmla="*/ 299 w 353"/>
                <a:gd name="T7" fmla="*/ 300 h 353"/>
                <a:gd name="T8" fmla="*/ 299 w 353"/>
                <a:gd name="T9" fmla="*/ 227 h 353"/>
                <a:gd name="T10" fmla="*/ 353 w 353"/>
                <a:gd name="T11" fmla="*/ 177 h 353"/>
                <a:gd name="T12" fmla="*/ 299 w 353"/>
                <a:gd name="T13" fmla="*/ 123 h 353"/>
                <a:gd name="T14" fmla="*/ 299 w 353"/>
                <a:gd name="T15" fmla="*/ 50 h 353"/>
                <a:gd name="T16" fmla="*/ 226 w 353"/>
                <a:gd name="T17" fmla="*/ 50 h 353"/>
                <a:gd name="T18" fmla="*/ 176 w 353"/>
                <a:gd name="T19" fmla="*/ 0 h 353"/>
                <a:gd name="T20" fmla="*/ 123 w 353"/>
                <a:gd name="T21" fmla="*/ 50 h 353"/>
                <a:gd name="T22" fmla="*/ 50 w 353"/>
                <a:gd name="T23" fmla="*/ 50 h 353"/>
                <a:gd name="T24" fmla="*/ 50 w 353"/>
                <a:gd name="T25" fmla="*/ 123 h 353"/>
                <a:gd name="T26" fmla="*/ 0 w 353"/>
                <a:gd name="T27" fmla="*/ 177 h 353"/>
                <a:gd name="T28" fmla="*/ 50 w 353"/>
                <a:gd name="T29" fmla="*/ 227 h 353"/>
                <a:gd name="T30" fmla="*/ 50 w 353"/>
                <a:gd name="T31" fmla="*/ 300 h 353"/>
                <a:gd name="T32" fmla="*/ 123 w 353"/>
                <a:gd name="T33" fmla="*/ 300 h 353"/>
                <a:gd name="T34" fmla="*/ 31 w 353"/>
                <a:gd name="T35" fmla="*/ 177 h 353"/>
                <a:gd name="T36" fmla="*/ 65 w 353"/>
                <a:gd name="T37" fmla="*/ 138 h 353"/>
                <a:gd name="T38" fmla="*/ 73 w 353"/>
                <a:gd name="T39" fmla="*/ 134 h 353"/>
                <a:gd name="T40" fmla="*/ 73 w 353"/>
                <a:gd name="T41" fmla="*/ 123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5 h 353"/>
                <a:gd name="T50" fmla="*/ 176 w 353"/>
                <a:gd name="T51" fmla="*/ 31 h 353"/>
                <a:gd name="T52" fmla="*/ 211 w 353"/>
                <a:gd name="T53" fmla="*/ 65 h 353"/>
                <a:gd name="T54" fmla="*/ 219 w 353"/>
                <a:gd name="T55" fmla="*/ 73 h 353"/>
                <a:gd name="T56" fmla="*/ 226 w 353"/>
                <a:gd name="T57" fmla="*/ 73 h 353"/>
                <a:gd name="T58" fmla="*/ 280 w 353"/>
                <a:gd name="T59" fmla="*/ 73 h 353"/>
                <a:gd name="T60" fmla="*/ 280 w 353"/>
                <a:gd name="T61" fmla="*/ 123 h 353"/>
                <a:gd name="T62" fmla="*/ 280 w 353"/>
                <a:gd name="T63" fmla="*/ 134 h 353"/>
                <a:gd name="T64" fmla="*/ 284 w 353"/>
                <a:gd name="T65" fmla="*/ 138 h 353"/>
                <a:gd name="T66" fmla="*/ 322 w 353"/>
                <a:gd name="T67" fmla="*/ 177 h 353"/>
                <a:gd name="T68" fmla="*/ 284 w 353"/>
                <a:gd name="T69" fmla="*/ 211 h 353"/>
                <a:gd name="T70" fmla="*/ 280 w 353"/>
                <a:gd name="T71" fmla="*/ 219 h 353"/>
                <a:gd name="T72" fmla="*/ 280 w 353"/>
                <a:gd name="T73" fmla="*/ 227 h 353"/>
                <a:gd name="T74" fmla="*/ 280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4 h 353"/>
                <a:gd name="T82" fmla="*/ 176 w 353"/>
                <a:gd name="T83" fmla="*/ 323 h 353"/>
                <a:gd name="T84" fmla="*/ 138 w 353"/>
                <a:gd name="T85" fmla="*/ 284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27 h 353"/>
                <a:gd name="T94" fmla="*/ 73 w 353"/>
                <a:gd name="T95" fmla="*/ 219 h 353"/>
                <a:gd name="T96" fmla="*/ 65 w 353"/>
                <a:gd name="T97" fmla="*/ 211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123" y="300"/>
                  </a:move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close/>
                  <a:moveTo>
                    <a:pt x="31" y="177"/>
                  </a:moveTo>
                  <a:lnTo>
                    <a:pt x="65" y="138"/>
                  </a:ln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9" name="Freeform 68">
              <a:extLst>
                <a:ext uri="{FF2B5EF4-FFF2-40B4-BE49-F238E27FC236}">
                  <a16:creationId xmlns:a16="http://schemas.microsoft.com/office/drawing/2014/main" id="{D323976B-2960-0E2E-9671-0F12BC7D70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1309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7 w 353"/>
                <a:gd name="T9" fmla="*/ 304 h 354"/>
                <a:gd name="T10" fmla="*/ 300 w 353"/>
                <a:gd name="T11" fmla="*/ 304 h 354"/>
                <a:gd name="T12" fmla="*/ 300 w 353"/>
                <a:gd name="T13" fmla="*/ 231 h 354"/>
                <a:gd name="T14" fmla="*/ 353 w 353"/>
                <a:gd name="T15" fmla="*/ 177 h 354"/>
                <a:gd name="T16" fmla="*/ 300 w 353"/>
                <a:gd name="T17" fmla="*/ 127 h 354"/>
                <a:gd name="T18" fmla="*/ 300 w 353"/>
                <a:gd name="T19" fmla="*/ 54 h 354"/>
                <a:gd name="T20" fmla="*/ 227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6 w 353"/>
                <a:gd name="T35" fmla="*/ 142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3 h 354"/>
                <a:gd name="T42" fmla="*/ 123 w 353"/>
                <a:gd name="T43" fmla="*/ 73 h 354"/>
                <a:gd name="T44" fmla="*/ 135 w 353"/>
                <a:gd name="T45" fmla="*/ 73 h 354"/>
                <a:gd name="T46" fmla="*/ 138 w 353"/>
                <a:gd name="T47" fmla="*/ 69 h 354"/>
                <a:gd name="T48" fmla="*/ 177 w 353"/>
                <a:gd name="T49" fmla="*/ 31 h 354"/>
                <a:gd name="T50" fmla="*/ 211 w 353"/>
                <a:gd name="T51" fmla="*/ 69 h 354"/>
                <a:gd name="T52" fmla="*/ 219 w 353"/>
                <a:gd name="T53" fmla="*/ 73 h 354"/>
                <a:gd name="T54" fmla="*/ 227 w 353"/>
                <a:gd name="T55" fmla="*/ 73 h 354"/>
                <a:gd name="T56" fmla="*/ 280 w 353"/>
                <a:gd name="T57" fmla="*/ 73 h 354"/>
                <a:gd name="T58" fmla="*/ 280 w 353"/>
                <a:gd name="T59" fmla="*/ 127 h 354"/>
                <a:gd name="T60" fmla="*/ 280 w 353"/>
                <a:gd name="T61" fmla="*/ 135 h 354"/>
                <a:gd name="T62" fmla="*/ 284 w 353"/>
                <a:gd name="T63" fmla="*/ 142 h 354"/>
                <a:gd name="T64" fmla="*/ 323 w 353"/>
                <a:gd name="T65" fmla="*/ 177 h 354"/>
                <a:gd name="T66" fmla="*/ 284 w 353"/>
                <a:gd name="T67" fmla="*/ 215 h 354"/>
                <a:gd name="T68" fmla="*/ 280 w 353"/>
                <a:gd name="T69" fmla="*/ 219 h 354"/>
                <a:gd name="T70" fmla="*/ 280 w 353"/>
                <a:gd name="T71" fmla="*/ 231 h 354"/>
                <a:gd name="T72" fmla="*/ 280 w 353"/>
                <a:gd name="T73" fmla="*/ 281 h 354"/>
                <a:gd name="T74" fmla="*/ 227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8 w 353"/>
                <a:gd name="T83" fmla="*/ 288 h 354"/>
                <a:gd name="T84" fmla="*/ 135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6 w 353"/>
                <a:gd name="T95" fmla="*/ 215 h 354"/>
                <a:gd name="T96" fmla="*/ 31 w 353"/>
                <a:gd name="T97" fmla="*/ 177 h 354"/>
                <a:gd name="T98" fmla="*/ 66 w 353"/>
                <a:gd name="T99" fmla="*/ 14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3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2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2"/>
                  </a:lnTo>
                  <a:lnTo>
                    <a:pt x="323" y="177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5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0" name="Freeform 69">
              <a:extLst>
                <a:ext uri="{FF2B5EF4-FFF2-40B4-BE49-F238E27FC236}">
                  <a16:creationId xmlns:a16="http://schemas.microsoft.com/office/drawing/2014/main" id="{147EC871-22C9-A641-AA69-6D88F23C6D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1309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6 w 353"/>
                <a:gd name="T9" fmla="*/ 304 h 354"/>
                <a:gd name="T10" fmla="*/ 299 w 353"/>
                <a:gd name="T11" fmla="*/ 304 h 354"/>
                <a:gd name="T12" fmla="*/ 299 w 353"/>
                <a:gd name="T13" fmla="*/ 231 h 354"/>
                <a:gd name="T14" fmla="*/ 353 w 353"/>
                <a:gd name="T15" fmla="*/ 177 h 354"/>
                <a:gd name="T16" fmla="*/ 299 w 353"/>
                <a:gd name="T17" fmla="*/ 127 h 354"/>
                <a:gd name="T18" fmla="*/ 299 w 353"/>
                <a:gd name="T19" fmla="*/ 54 h 354"/>
                <a:gd name="T20" fmla="*/ 226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5 w 353"/>
                <a:gd name="T35" fmla="*/ 142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3 h 354"/>
                <a:gd name="T42" fmla="*/ 123 w 353"/>
                <a:gd name="T43" fmla="*/ 73 h 354"/>
                <a:gd name="T44" fmla="*/ 134 w 353"/>
                <a:gd name="T45" fmla="*/ 73 h 354"/>
                <a:gd name="T46" fmla="*/ 138 w 353"/>
                <a:gd name="T47" fmla="*/ 69 h 354"/>
                <a:gd name="T48" fmla="*/ 177 w 353"/>
                <a:gd name="T49" fmla="*/ 31 h 354"/>
                <a:gd name="T50" fmla="*/ 211 w 353"/>
                <a:gd name="T51" fmla="*/ 69 h 354"/>
                <a:gd name="T52" fmla="*/ 219 w 353"/>
                <a:gd name="T53" fmla="*/ 73 h 354"/>
                <a:gd name="T54" fmla="*/ 226 w 353"/>
                <a:gd name="T55" fmla="*/ 73 h 354"/>
                <a:gd name="T56" fmla="*/ 276 w 353"/>
                <a:gd name="T57" fmla="*/ 73 h 354"/>
                <a:gd name="T58" fmla="*/ 276 w 353"/>
                <a:gd name="T59" fmla="*/ 127 h 354"/>
                <a:gd name="T60" fmla="*/ 276 w 353"/>
                <a:gd name="T61" fmla="*/ 135 h 354"/>
                <a:gd name="T62" fmla="*/ 284 w 353"/>
                <a:gd name="T63" fmla="*/ 142 h 354"/>
                <a:gd name="T64" fmla="*/ 322 w 353"/>
                <a:gd name="T65" fmla="*/ 177 h 354"/>
                <a:gd name="T66" fmla="*/ 284 w 353"/>
                <a:gd name="T67" fmla="*/ 215 h 354"/>
                <a:gd name="T68" fmla="*/ 276 w 353"/>
                <a:gd name="T69" fmla="*/ 219 h 354"/>
                <a:gd name="T70" fmla="*/ 276 w 353"/>
                <a:gd name="T71" fmla="*/ 231 h 354"/>
                <a:gd name="T72" fmla="*/ 276 w 353"/>
                <a:gd name="T73" fmla="*/ 281 h 354"/>
                <a:gd name="T74" fmla="*/ 226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8 w 353"/>
                <a:gd name="T83" fmla="*/ 288 h 354"/>
                <a:gd name="T84" fmla="*/ 134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5 w 353"/>
                <a:gd name="T95" fmla="*/ 215 h 354"/>
                <a:gd name="T96" fmla="*/ 31 w 353"/>
                <a:gd name="T97" fmla="*/ 177 h 354"/>
                <a:gd name="T98" fmla="*/ 65 w 353"/>
                <a:gd name="T99" fmla="*/ 14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2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1" name="Freeform 70">
              <a:extLst>
                <a:ext uri="{FF2B5EF4-FFF2-40B4-BE49-F238E27FC236}">
                  <a16:creationId xmlns:a16="http://schemas.microsoft.com/office/drawing/2014/main" id="{0ECF3282-4B33-5AFE-7890-2BDB1BF29F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1674"/>
              <a:ext cx="353" cy="353"/>
            </a:xfrm>
            <a:custGeom>
              <a:avLst/>
              <a:gdLst>
                <a:gd name="T0" fmla="*/ 50 w 353"/>
                <a:gd name="T1" fmla="*/ 227 h 353"/>
                <a:gd name="T2" fmla="*/ 50 w 353"/>
                <a:gd name="T3" fmla="*/ 300 h 353"/>
                <a:gd name="T4" fmla="*/ 122 w 353"/>
                <a:gd name="T5" fmla="*/ 300 h 353"/>
                <a:gd name="T6" fmla="*/ 176 w 353"/>
                <a:gd name="T7" fmla="*/ 353 h 353"/>
                <a:gd name="T8" fmla="*/ 226 w 353"/>
                <a:gd name="T9" fmla="*/ 300 h 353"/>
                <a:gd name="T10" fmla="*/ 299 w 353"/>
                <a:gd name="T11" fmla="*/ 300 h 353"/>
                <a:gd name="T12" fmla="*/ 299 w 353"/>
                <a:gd name="T13" fmla="*/ 227 h 353"/>
                <a:gd name="T14" fmla="*/ 353 w 353"/>
                <a:gd name="T15" fmla="*/ 177 h 353"/>
                <a:gd name="T16" fmla="*/ 299 w 353"/>
                <a:gd name="T17" fmla="*/ 123 h 353"/>
                <a:gd name="T18" fmla="*/ 299 w 353"/>
                <a:gd name="T19" fmla="*/ 50 h 353"/>
                <a:gd name="T20" fmla="*/ 226 w 353"/>
                <a:gd name="T21" fmla="*/ 50 h 353"/>
                <a:gd name="T22" fmla="*/ 176 w 353"/>
                <a:gd name="T23" fmla="*/ 0 h 353"/>
                <a:gd name="T24" fmla="*/ 122 w 353"/>
                <a:gd name="T25" fmla="*/ 50 h 353"/>
                <a:gd name="T26" fmla="*/ 50 w 353"/>
                <a:gd name="T27" fmla="*/ 50 h 353"/>
                <a:gd name="T28" fmla="*/ 50 w 353"/>
                <a:gd name="T29" fmla="*/ 123 h 353"/>
                <a:gd name="T30" fmla="*/ 0 w 353"/>
                <a:gd name="T31" fmla="*/ 177 h 353"/>
                <a:gd name="T32" fmla="*/ 50 w 353"/>
                <a:gd name="T33" fmla="*/ 227 h 353"/>
                <a:gd name="T34" fmla="*/ 65 w 353"/>
                <a:gd name="T35" fmla="*/ 138 h 353"/>
                <a:gd name="T36" fmla="*/ 73 w 353"/>
                <a:gd name="T37" fmla="*/ 134 h 353"/>
                <a:gd name="T38" fmla="*/ 73 w 353"/>
                <a:gd name="T39" fmla="*/ 123 h 353"/>
                <a:gd name="T40" fmla="*/ 73 w 353"/>
                <a:gd name="T41" fmla="*/ 73 h 353"/>
                <a:gd name="T42" fmla="*/ 122 w 353"/>
                <a:gd name="T43" fmla="*/ 73 h 353"/>
                <a:gd name="T44" fmla="*/ 134 w 353"/>
                <a:gd name="T45" fmla="*/ 73 h 353"/>
                <a:gd name="T46" fmla="*/ 138 w 353"/>
                <a:gd name="T47" fmla="*/ 65 h 353"/>
                <a:gd name="T48" fmla="*/ 176 w 353"/>
                <a:gd name="T49" fmla="*/ 31 h 353"/>
                <a:gd name="T50" fmla="*/ 211 w 353"/>
                <a:gd name="T51" fmla="*/ 65 h 353"/>
                <a:gd name="T52" fmla="*/ 218 w 353"/>
                <a:gd name="T53" fmla="*/ 73 h 353"/>
                <a:gd name="T54" fmla="*/ 226 w 353"/>
                <a:gd name="T55" fmla="*/ 73 h 353"/>
                <a:gd name="T56" fmla="*/ 280 w 353"/>
                <a:gd name="T57" fmla="*/ 73 h 353"/>
                <a:gd name="T58" fmla="*/ 280 w 353"/>
                <a:gd name="T59" fmla="*/ 123 h 353"/>
                <a:gd name="T60" fmla="*/ 280 w 353"/>
                <a:gd name="T61" fmla="*/ 134 h 353"/>
                <a:gd name="T62" fmla="*/ 284 w 353"/>
                <a:gd name="T63" fmla="*/ 138 h 353"/>
                <a:gd name="T64" fmla="*/ 322 w 353"/>
                <a:gd name="T65" fmla="*/ 177 h 353"/>
                <a:gd name="T66" fmla="*/ 284 w 353"/>
                <a:gd name="T67" fmla="*/ 211 h 353"/>
                <a:gd name="T68" fmla="*/ 280 w 353"/>
                <a:gd name="T69" fmla="*/ 219 h 353"/>
                <a:gd name="T70" fmla="*/ 280 w 353"/>
                <a:gd name="T71" fmla="*/ 227 h 353"/>
                <a:gd name="T72" fmla="*/ 280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4 h 353"/>
                <a:gd name="T80" fmla="*/ 176 w 353"/>
                <a:gd name="T81" fmla="*/ 323 h 353"/>
                <a:gd name="T82" fmla="*/ 138 w 353"/>
                <a:gd name="T83" fmla="*/ 284 h 353"/>
                <a:gd name="T84" fmla="*/ 134 w 353"/>
                <a:gd name="T85" fmla="*/ 280 h 353"/>
                <a:gd name="T86" fmla="*/ 122 w 353"/>
                <a:gd name="T87" fmla="*/ 280 h 353"/>
                <a:gd name="T88" fmla="*/ 73 w 353"/>
                <a:gd name="T89" fmla="*/ 280 h 353"/>
                <a:gd name="T90" fmla="*/ 73 w 353"/>
                <a:gd name="T91" fmla="*/ 227 h 353"/>
                <a:gd name="T92" fmla="*/ 73 w 353"/>
                <a:gd name="T93" fmla="*/ 219 h 353"/>
                <a:gd name="T94" fmla="*/ 65 w 353"/>
                <a:gd name="T95" fmla="*/ 211 h 353"/>
                <a:gd name="T96" fmla="*/ 30 w 353"/>
                <a:gd name="T97" fmla="*/ 177 h 353"/>
                <a:gd name="T98" fmla="*/ 65 w 353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2" name="Freeform 71">
              <a:extLst>
                <a:ext uri="{FF2B5EF4-FFF2-40B4-BE49-F238E27FC236}">
                  <a16:creationId xmlns:a16="http://schemas.microsoft.com/office/drawing/2014/main" id="{792BC25E-6C94-41D8-93BD-3F020F72BB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1674"/>
              <a:ext cx="353" cy="353"/>
            </a:xfrm>
            <a:custGeom>
              <a:avLst/>
              <a:gdLst>
                <a:gd name="T0" fmla="*/ 50 w 353"/>
                <a:gd name="T1" fmla="*/ 300 h 353"/>
                <a:gd name="T2" fmla="*/ 123 w 353"/>
                <a:gd name="T3" fmla="*/ 300 h 353"/>
                <a:gd name="T4" fmla="*/ 177 w 353"/>
                <a:gd name="T5" fmla="*/ 353 h 353"/>
                <a:gd name="T6" fmla="*/ 227 w 353"/>
                <a:gd name="T7" fmla="*/ 300 h 353"/>
                <a:gd name="T8" fmla="*/ 300 w 353"/>
                <a:gd name="T9" fmla="*/ 300 h 353"/>
                <a:gd name="T10" fmla="*/ 300 w 353"/>
                <a:gd name="T11" fmla="*/ 227 h 353"/>
                <a:gd name="T12" fmla="*/ 353 w 353"/>
                <a:gd name="T13" fmla="*/ 177 h 353"/>
                <a:gd name="T14" fmla="*/ 300 w 353"/>
                <a:gd name="T15" fmla="*/ 123 h 353"/>
                <a:gd name="T16" fmla="*/ 300 w 353"/>
                <a:gd name="T17" fmla="*/ 50 h 353"/>
                <a:gd name="T18" fmla="*/ 227 w 353"/>
                <a:gd name="T19" fmla="*/ 50 h 353"/>
                <a:gd name="T20" fmla="*/ 177 w 353"/>
                <a:gd name="T21" fmla="*/ 0 h 353"/>
                <a:gd name="T22" fmla="*/ 123 w 353"/>
                <a:gd name="T23" fmla="*/ 50 h 353"/>
                <a:gd name="T24" fmla="*/ 50 w 353"/>
                <a:gd name="T25" fmla="*/ 50 h 353"/>
                <a:gd name="T26" fmla="*/ 50 w 353"/>
                <a:gd name="T27" fmla="*/ 123 h 353"/>
                <a:gd name="T28" fmla="*/ 0 w 353"/>
                <a:gd name="T29" fmla="*/ 177 h 353"/>
                <a:gd name="T30" fmla="*/ 50 w 353"/>
                <a:gd name="T31" fmla="*/ 227 h 353"/>
                <a:gd name="T32" fmla="*/ 50 w 353"/>
                <a:gd name="T33" fmla="*/ 300 h 353"/>
                <a:gd name="T34" fmla="*/ 31 w 353"/>
                <a:gd name="T35" fmla="*/ 177 h 353"/>
                <a:gd name="T36" fmla="*/ 66 w 353"/>
                <a:gd name="T37" fmla="*/ 138 h 353"/>
                <a:gd name="T38" fmla="*/ 73 w 353"/>
                <a:gd name="T39" fmla="*/ 134 h 353"/>
                <a:gd name="T40" fmla="*/ 73 w 353"/>
                <a:gd name="T41" fmla="*/ 123 h 353"/>
                <a:gd name="T42" fmla="*/ 73 w 353"/>
                <a:gd name="T43" fmla="*/ 73 h 353"/>
                <a:gd name="T44" fmla="*/ 123 w 353"/>
                <a:gd name="T45" fmla="*/ 73 h 353"/>
                <a:gd name="T46" fmla="*/ 135 w 353"/>
                <a:gd name="T47" fmla="*/ 73 h 353"/>
                <a:gd name="T48" fmla="*/ 139 w 353"/>
                <a:gd name="T49" fmla="*/ 65 h 353"/>
                <a:gd name="T50" fmla="*/ 177 w 353"/>
                <a:gd name="T51" fmla="*/ 31 h 353"/>
                <a:gd name="T52" fmla="*/ 211 w 353"/>
                <a:gd name="T53" fmla="*/ 65 h 353"/>
                <a:gd name="T54" fmla="*/ 219 w 353"/>
                <a:gd name="T55" fmla="*/ 73 h 353"/>
                <a:gd name="T56" fmla="*/ 227 w 353"/>
                <a:gd name="T57" fmla="*/ 73 h 353"/>
                <a:gd name="T58" fmla="*/ 277 w 353"/>
                <a:gd name="T59" fmla="*/ 73 h 353"/>
                <a:gd name="T60" fmla="*/ 277 w 353"/>
                <a:gd name="T61" fmla="*/ 123 h 353"/>
                <a:gd name="T62" fmla="*/ 277 w 353"/>
                <a:gd name="T63" fmla="*/ 134 h 353"/>
                <a:gd name="T64" fmla="*/ 284 w 353"/>
                <a:gd name="T65" fmla="*/ 138 h 353"/>
                <a:gd name="T66" fmla="*/ 323 w 353"/>
                <a:gd name="T67" fmla="*/ 177 h 353"/>
                <a:gd name="T68" fmla="*/ 284 w 353"/>
                <a:gd name="T69" fmla="*/ 211 h 353"/>
                <a:gd name="T70" fmla="*/ 277 w 353"/>
                <a:gd name="T71" fmla="*/ 219 h 353"/>
                <a:gd name="T72" fmla="*/ 277 w 353"/>
                <a:gd name="T73" fmla="*/ 227 h 353"/>
                <a:gd name="T74" fmla="*/ 277 w 353"/>
                <a:gd name="T75" fmla="*/ 280 h 353"/>
                <a:gd name="T76" fmla="*/ 227 w 353"/>
                <a:gd name="T77" fmla="*/ 280 h 353"/>
                <a:gd name="T78" fmla="*/ 219 w 353"/>
                <a:gd name="T79" fmla="*/ 280 h 353"/>
                <a:gd name="T80" fmla="*/ 211 w 353"/>
                <a:gd name="T81" fmla="*/ 284 h 353"/>
                <a:gd name="T82" fmla="*/ 177 w 353"/>
                <a:gd name="T83" fmla="*/ 323 h 353"/>
                <a:gd name="T84" fmla="*/ 139 w 353"/>
                <a:gd name="T85" fmla="*/ 284 h 353"/>
                <a:gd name="T86" fmla="*/ 135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27 h 353"/>
                <a:gd name="T94" fmla="*/ 73 w 353"/>
                <a:gd name="T95" fmla="*/ 219 h 353"/>
                <a:gd name="T96" fmla="*/ 66 w 353"/>
                <a:gd name="T97" fmla="*/ 211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0"/>
                  </a:moveTo>
                  <a:lnTo>
                    <a:pt x="123" y="300"/>
                  </a:lnTo>
                  <a:lnTo>
                    <a:pt x="177" y="353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3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6" y="138"/>
                  </a:ln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23" y="177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3"/>
                  </a:lnTo>
                  <a:lnTo>
                    <a:pt x="139" y="284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3" name="Freeform 72">
              <a:extLst>
                <a:ext uri="{FF2B5EF4-FFF2-40B4-BE49-F238E27FC236}">
                  <a16:creationId xmlns:a16="http://schemas.microsoft.com/office/drawing/2014/main" id="{94B22A3E-1DF0-627F-B07C-EB8600FA33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1309"/>
              <a:ext cx="353" cy="354"/>
            </a:xfrm>
            <a:custGeom>
              <a:avLst/>
              <a:gdLst>
                <a:gd name="T0" fmla="*/ 226 w 353"/>
                <a:gd name="T1" fmla="*/ 54 h 354"/>
                <a:gd name="T2" fmla="*/ 176 w 353"/>
                <a:gd name="T3" fmla="*/ 0 h 354"/>
                <a:gd name="T4" fmla="*/ 123 w 353"/>
                <a:gd name="T5" fmla="*/ 54 h 354"/>
                <a:gd name="T6" fmla="*/ 50 w 353"/>
                <a:gd name="T7" fmla="*/ 54 h 354"/>
                <a:gd name="T8" fmla="*/ 50 w 353"/>
                <a:gd name="T9" fmla="*/ 127 h 354"/>
                <a:gd name="T10" fmla="*/ 0 w 353"/>
                <a:gd name="T11" fmla="*/ 177 h 354"/>
                <a:gd name="T12" fmla="*/ 50 w 353"/>
                <a:gd name="T13" fmla="*/ 231 h 354"/>
                <a:gd name="T14" fmla="*/ 50 w 353"/>
                <a:gd name="T15" fmla="*/ 304 h 354"/>
                <a:gd name="T16" fmla="*/ 123 w 353"/>
                <a:gd name="T17" fmla="*/ 304 h 354"/>
                <a:gd name="T18" fmla="*/ 176 w 353"/>
                <a:gd name="T19" fmla="*/ 354 h 354"/>
                <a:gd name="T20" fmla="*/ 226 w 353"/>
                <a:gd name="T21" fmla="*/ 304 h 354"/>
                <a:gd name="T22" fmla="*/ 299 w 353"/>
                <a:gd name="T23" fmla="*/ 304 h 354"/>
                <a:gd name="T24" fmla="*/ 299 w 353"/>
                <a:gd name="T25" fmla="*/ 231 h 354"/>
                <a:gd name="T26" fmla="*/ 353 w 353"/>
                <a:gd name="T27" fmla="*/ 177 h 354"/>
                <a:gd name="T28" fmla="*/ 299 w 353"/>
                <a:gd name="T29" fmla="*/ 127 h 354"/>
                <a:gd name="T30" fmla="*/ 299 w 353"/>
                <a:gd name="T31" fmla="*/ 54 h 354"/>
                <a:gd name="T32" fmla="*/ 226 w 353"/>
                <a:gd name="T33" fmla="*/ 54 h 354"/>
                <a:gd name="T34" fmla="*/ 322 w 353"/>
                <a:gd name="T35" fmla="*/ 177 h 354"/>
                <a:gd name="T36" fmla="*/ 284 w 353"/>
                <a:gd name="T37" fmla="*/ 215 h 354"/>
                <a:gd name="T38" fmla="*/ 276 w 353"/>
                <a:gd name="T39" fmla="*/ 219 h 354"/>
                <a:gd name="T40" fmla="*/ 276 w 353"/>
                <a:gd name="T41" fmla="*/ 231 h 354"/>
                <a:gd name="T42" fmla="*/ 276 w 353"/>
                <a:gd name="T43" fmla="*/ 281 h 354"/>
                <a:gd name="T44" fmla="*/ 226 w 353"/>
                <a:gd name="T45" fmla="*/ 281 h 354"/>
                <a:gd name="T46" fmla="*/ 218 w 353"/>
                <a:gd name="T47" fmla="*/ 281 h 354"/>
                <a:gd name="T48" fmla="*/ 211 w 353"/>
                <a:gd name="T49" fmla="*/ 288 h 354"/>
                <a:gd name="T50" fmla="*/ 176 w 353"/>
                <a:gd name="T51" fmla="*/ 323 h 354"/>
                <a:gd name="T52" fmla="*/ 138 w 353"/>
                <a:gd name="T53" fmla="*/ 288 h 354"/>
                <a:gd name="T54" fmla="*/ 134 w 353"/>
                <a:gd name="T55" fmla="*/ 281 h 354"/>
                <a:gd name="T56" fmla="*/ 123 w 353"/>
                <a:gd name="T57" fmla="*/ 281 h 354"/>
                <a:gd name="T58" fmla="*/ 73 w 353"/>
                <a:gd name="T59" fmla="*/ 281 h 354"/>
                <a:gd name="T60" fmla="*/ 73 w 353"/>
                <a:gd name="T61" fmla="*/ 231 h 354"/>
                <a:gd name="T62" fmla="*/ 73 w 353"/>
                <a:gd name="T63" fmla="*/ 219 h 354"/>
                <a:gd name="T64" fmla="*/ 65 w 353"/>
                <a:gd name="T65" fmla="*/ 215 h 354"/>
                <a:gd name="T66" fmla="*/ 30 w 353"/>
                <a:gd name="T67" fmla="*/ 177 h 354"/>
                <a:gd name="T68" fmla="*/ 65 w 353"/>
                <a:gd name="T69" fmla="*/ 142 h 354"/>
                <a:gd name="T70" fmla="*/ 73 w 353"/>
                <a:gd name="T71" fmla="*/ 135 h 354"/>
                <a:gd name="T72" fmla="*/ 73 w 353"/>
                <a:gd name="T73" fmla="*/ 127 h 354"/>
                <a:gd name="T74" fmla="*/ 73 w 353"/>
                <a:gd name="T75" fmla="*/ 73 h 354"/>
                <a:gd name="T76" fmla="*/ 123 w 353"/>
                <a:gd name="T77" fmla="*/ 73 h 354"/>
                <a:gd name="T78" fmla="*/ 134 w 353"/>
                <a:gd name="T79" fmla="*/ 73 h 354"/>
                <a:gd name="T80" fmla="*/ 138 w 353"/>
                <a:gd name="T81" fmla="*/ 69 h 354"/>
                <a:gd name="T82" fmla="*/ 176 w 353"/>
                <a:gd name="T83" fmla="*/ 31 h 354"/>
                <a:gd name="T84" fmla="*/ 211 w 353"/>
                <a:gd name="T85" fmla="*/ 69 h 354"/>
                <a:gd name="T86" fmla="*/ 218 w 353"/>
                <a:gd name="T87" fmla="*/ 73 h 354"/>
                <a:gd name="T88" fmla="*/ 226 w 353"/>
                <a:gd name="T89" fmla="*/ 73 h 354"/>
                <a:gd name="T90" fmla="*/ 276 w 353"/>
                <a:gd name="T91" fmla="*/ 73 h 354"/>
                <a:gd name="T92" fmla="*/ 276 w 353"/>
                <a:gd name="T93" fmla="*/ 127 h 354"/>
                <a:gd name="T94" fmla="*/ 276 w 353"/>
                <a:gd name="T95" fmla="*/ 135 h 354"/>
                <a:gd name="T96" fmla="*/ 284 w 353"/>
                <a:gd name="T97" fmla="*/ 142 h 354"/>
                <a:gd name="T98" fmla="*/ 322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226" y="54"/>
                  </a:move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22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4" name="Freeform 73">
              <a:extLst>
                <a:ext uri="{FF2B5EF4-FFF2-40B4-BE49-F238E27FC236}">
                  <a16:creationId xmlns:a16="http://schemas.microsoft.com/office/drawing/2014/main" id="{4FCDE204-BC1B-4F81-310B-F5B760CC31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1309"/>
              <a:ext cx="352" cy="354"/>
            </a:xfrm>
            <a:custGeom>
              <a:avLst/>
              <a:gdLst>
                <a:gd name="T0" fmla="*/ 226 w 352"/>
                <a:gd name="T1" fmla="*/ 54 h 354"/>
                <a:gd name="T2" fmla="*/ 176 w 352"/>
                <a:gd name="T3" fmla="*/ 0 h 354"/>
                <a:gd name="T4" fmla="*/ 122 w 352"/>
                <a:gd name="T5" fmla="*/ 54 h 354"/>
                <a:gd name="T6" fmla="*/ 49 w 352"/>
                <a:gd name="T7" fmla="*/ 54 h 354"/>
                <a:gd name="T8" fmla="*/ 49 w 352"/>
                <a:gd name="T9" fmla="*/ 127 h 354"/>
                <a:gd name="T10" fmla="*/ 0 w 352"/>
                <a:gd name="T11" fmla="*/ 177 h 354"/>
                <a:gd name="T12" fmla="*/ 49 w 352"/>
                <a:gd name="T13" fmla="*/ 231 h 354"/>
                <a:gd name="T14" fmla="*/ 49 w 352"/>
                <a:gd name="T15" fmla="*/ 304 h 354"/>
                <a:gd name="T16" fmla="*/ 122 w 352"/>
                <a:gd name="T17" fmla="*/ 304 h 354"/>
                <a:gd name="T18" fmla="*/ 176 w 352"/>
                <a:gd name="T19" fmla="*/ 354 h 354"/>
                <a:gd name="T20" fmla="*/ 226 w 352"/>
                <a:gd name="T21" fmla="*/ 304 h 354"/>
                <a:gd name="T22" fmla="*/ 299 w 352"/>
                <a:gd name="T23" fmla="*/ 304 h 354"/>
                <a:gd name="T24" fmla="*/ 299 w 352"/>
                <a:gd name="T25" fmla="*/ 231 h 354"/>
                <a:gd name="T26" fmla="*/ 352 w 352"/>
                <a:gd name="T27" fmla="*/ 177 h 354"/>
                <a:gd name="T28" fmla="*/ 299 w 352"/>
                <a:gd name="T29" fmla="*/ 127 h 354"/>
                <a:gd name="T30" fmla="*/ 299 w 352"/>
                <a:gd name="T31" fmla="*/ 54 h 354"/>
                <a:gd name="T32" fmla="*/ 226 w 352"/>
                <a:gd name="T33" fmla="*/ 54 h 354"/>
                <a:gd name="T34" fmla="*/ 322 w 352"/>
                <a:gd name="T35" fmla="*/ 177 h 354"/>
                <a:gd name="T36" fmla="*/ 283 w 352"/>
                <a:gd name="T37" fmla="*/ 215 h 354"/>
                <a:gd name="T38" fmla="*/ 276 w 352"/>
                <a:gd name="T39" fmla="*/ 219 h 354"/>
                <a:gd name="T40" fmla="*/ 276 w 352"/>
                <a:gd name="T41" fmla="*/ 231 h 354"/>
                <a:gd name="T42" fmla="*/ 276 w 352"/>
                <a:gd name="T43" fmla="*/ 281 h 354"/>
                <a:gd name="T44" fmla="*/ 226 w 352"/>
                <a:gd name="T45" fmla="*/ 281 h 354"/>
                <a:gd name="T46" fmla="*/ 218 w 352"/>
                <a:gd name="T47" fmla="*/ 281 h 354"/>
                <a:gd name="T48" fmla="*/ 210 w 352"/>
                <a:gd name="T49" fmla="*/ 288 h 354"/>
                <a:gd name="T50" fmla="*/ 176 w 352"/>
                <a:gd name="T51" fmla="*/ 323 h 354"/>
                <a:gd name="T52" fmla="*/ 138 w 352"/>
                <a:gd name="T53" fmla="*/ 288 h 354"/>
                <a:gd name="T54" fmla="*/ 134 w 352"/>
                <a:gd name="T55" fmla="*/ 281 h 354"/>
                <a:gd name="T56" fmla="*/ 122 w 352"/>
                <a:gd name="T57" fmla="*/ 281 h 354"/>
                <a:gd name="T58" fmla="*/ 72 w 352"/>
                <a:gd name="T59" fmla="*/ 281 h 354"/>
                <a:gd name="T60" fmla="*/ 72 w 352"/>
                <a:gd name="T61" fmla="*/ 231 h 354"/>
                <a:gd name="T62" fmla="*/ 72 w 352"/>
                <a:gd name="T63" fmla="*/ 219 h 354"/>
                <a:gd name="T64" fmla="*/ 65 w 352"/>
                <a:gd name="T65" fmla="*/ 215 h 354"/>
                <a:gd name="T66" fmla="*/ 30 w 352"/>
                <a:gd name="T67" fmla="*/ 177 h 354"/>
                <a:gd name="T68" fmla="*/ 65 w 352"/>
                <a:gd name="T69" fmla="*/ 142 h 354"/>
                <a:gd name="T70" fmla="*/ 72 w 352"/>
                <a:gd name="T71" fmla="*/ 135 h 354"/>
                <a:gd name="T72" fmla="*/ 72 w 352"/>
                <a:gd name="T73" fmla="*/ 127 h 354"/>
                <a:gd name="T74" fmla="*/ 72 w 352"/>
                <a:gd name="T75" fmla="*/ 73 h 354"/>
                <a:gd name="T76" fmla="*/ 122 w 352"/>
                <a:gd name="T77" fmla="*/ 73 h 354"/>
                <a:gd name="T78" fmla="*/ 134 w 352"/>
                <a:gd name="T79" fmla="*/ 73 h 354"/>
                <a:gd name="T80" fmla="*/ 138 w 352"/>
                <a:gd name="T81" fmla="*/ 69 h 354"/>
                <a:gd name="T82" fmla="*/ 176 w 352"/>
                <a:gd name="T83" fmla="*/ 31 h 354"/>
                <a:gd name="T84" fmla="*/ 210 w 352"/>
                <a:gd name="T85" fmla="*/ 69 h 354"/>
                <a:gd name="T86" fmla="*/ 218 w 352"/>
                <a:gd name="T87" fmla="*/ 73 h 354"/>
                <a:gd name="T88" fmla="*/ 226 w 352"/>
                <a:gd name="T89" fmla="*/ 73 h 354"/>
                <a:gd name="T90" fmla="*/ 276 w 352"/>
                <a:gd name="T91" fmla="*/ 73 h 354"/>
                <a:gd name="T92" fmla="*/ 276 w 352"/>
                <a:gd name="T93" fmla="*/ 127 h 354"/>
                <a:gd name="T94" fmla="*/ 276 w 352"/>
                <a:gd name="T95" fmla="*/ 135 h 354"/>
                <a:gd name="T96" fmla="*/ 283 w 352"/>
                <a:gd name="T97" fmla="*/ 142 h 354"/>
                <a:gd name="T98" fmla="*/ 322 w 352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54">
                  <a:moveTo>
                    <a:pt x="226" y="54"/>
                  </a:move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lnTo>
                    <a:pt x="49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2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22" y="177"/>
                  </a:moveTo>
                  <a:lnTo>
                    <a:pt x="283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0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2" y="281"/>
                  </a:lnTo>
                  <a:lnTo>
                    <a:pt x="72" y="281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2" y="135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0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2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5" name="Freeform 74">
              <a:extLst>
                <a:ext uri="{FF2B5EF4-FFF2-40B4-BE49-F238E27FC236}">
                  <a16:creationId xmlns:a16="http://schemas.microsoft.com/office/drawing/2014/main" id="{562E01E9-EB84-37A5-D5A1-E902AE71BB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1674"/>
              <a:ext cx="353" cy="353"/>
            </a:xfrm>
            <a:custGeom>
              <a:avLst/>
              <a:gdLst>
                <a:gd name="T0" fmla="*/ 50 w 353"/>
                <a:gd name="T1" fmla="*/ 227 h 353"/>
                <a:gd name="T2" fmla="*/ 50 w 353"/>
                <a:gd name="T3" fmla="*/ 300 h 353"/>
                <a:gd name="T4" fmla="*/ 123 w 353"/>
                <a:gd name="T5" fmla="*/ 300 h 353"/>
                <a:gd name="T6" fmla="*/ 177 w 353"/>
                <a:gd name="T7" fmla="*/ 353 h 353"/>
                <a:gd name="T8" fmla="*/ 226 w 353"/>
                <a:gd name="T9" fmla="*/ 300 h 353"/>
                <a:gd name="T10" fmla="*/ 299 w 353"/>
                <a:gd name="T11" fmla="*/ 300 h 353"/>
                <a:gd name="T12" fmla="*/ 299 w 353"/>
                <a:gd name="T13" fmla="*/ 227 h 353"/>
                <a:gd name="T14" fmla="*/ 353 w 353"/>
                <a:gd name="T15" fmla="*/ 177 h 353"/>
                <a:gd name="T16" fmla="*/ 299 w 353"/>
                <a:gd name="T17" fmla="*/ 123 h 353"/>
                <a:gd name="T18" fmla="*/ 299 w 353"/>
                <a:gd name="T19" fmla="*/ 50 h 353"/>
                <a:gd name="T20" fmla="*/ 226 w 353"/>
                <a:gd name="T21" fmla="*/ 50 h 353"/>
                <a:gd name="T22" fmla="*/ 177 w 353"/>
                <a:gd name="T23" fmla="*/ 0 h 353"/>
                <a:gd name="T24" fmla="*/ 123 w 353"/>
                <a:gd name="T25" fmla="*/ 50 h 353"/>
                <a:gd name="T26" fmla="*/ 50 w 353"/>
                <a:gd name="T27" fmla="*/ 50 h 353"/>
                <a:gd name="T28" fmla="*/ 50 w 353"/>
                <a:gd name="T29" fmla="*/ 123 h 353"/>
                <a:gd name="T30" fmla="*/ 0 w 353"/>
                <a:gd name="T31" fmla="*/ 177 h 353"/>
                <a:gd name="T32" fmla="*/ 50 w 353"/>
                <a:gd name="T33" fmla="*/ 227 h 353"/>
                <a:gd name="T34" fmla="*/ 65 w 353"/>
                <a:gd name="T35" fmla="*/ 138 h 353"/>
                <a:gd name="T36" fmla="*/ 73 w 353"/>
                <a:gd name="T37" fmla="*/ 134 h 353"/>
                <a:gd name="T38" fmla="*/ 73 w 353"/>
                <a:gd name="T39" fmla="*/ 123 h 353"/>
                <a:gd name="T40" fmla="*/ 73 w 353"/>
                <a:gd name="T41" fmla="*/ 73 h 353"/>
                <a:gd name="T42" fmla="*/ 123 w 353"/>
                <a:gd name="T43" fmla="*/ 73 h 353"/>
                <a:gd name="T44" fmla="*/ 134 w 353"/>
                <a:gd name="T45" fmla="*/ 73 h 353"/>
                <a:gd name="T46" fmla="*/ 138 w 353"/>
                <a:gd name="T47" fmla="*/ 65 h 353"/>
                <a:gd name="T48" fmla="*/ 177 w 353"/>
                <a:gd name="T49" fmla="*/ 31 h 353"/>
                <a:gd name="T50" fmla="*/ 211 w 353"/>
                <a:gd name="T51" fmla="*/ 65 h 353"/>
                <a:gd name="T52" fmla="*/ 219 w 353"/>
                <a:gd name="T53" fmla="*/ 73 h 353"/>
                <a:gd name="T54" fmla="*/ 226 w 353"/>
                <a:gd name="T55" fmla="*/ 73 h 353"/>
                <a:gd name="T56" fmla="*/ 276 w 353"/>
                <a:gd name="T57" fmla="*/ 73 h 353"/>
                <a:gd name="T58" fmla="*/ 276 w 353"/>
                <a:gd name="T59" fmla="*/ 123 h 353"/>
                <a:gd name="T60" fmla="*/ 276 w 353"/>
                <a:gd name="T61" fmla="*/ 134 h 353"/>
                <a:gd name="T62" fmla="*/ 284 w 353"/>
                <a:gd name="T63" fmla="*/ 138 h 353"/>
                <a:gd name="T64" fmla="*/ 322 w 353"/>
                <a:gd name="T65" fmla="*/ 177 h 353"/>
                <a:gd name="T66" fmla="*/ 284 w 353"/>
                <a:gd name="T67" fmla="*/ 211 h 353"/>
                <a:gd name="T68" fmla="*/ 276 w 353"/>
                <a:gd name="T69" fmla="*/ 219 h 353"/>
                <a:gd name="T70" fmla="*/ 276 w 353"/>
                <a:gd name="T71" fmla="*/ 227 h 353"/>
                <a:gd name="T72" fmla="*/ 276 w 353"/>
                <a:gd name="T73" fmla="*/ 280 h 353"/>
                <a:gd name="T74" fmla="*/ 226 w 353"/>
                <a:gd name="T75" fmla="*/ 280 h 353"/>
                <a:gd name="T76" fmla="*/ 219 w 353"/>
                <a:gd name="T77" fmla="*/ 280 h 353"/>
                <a:gd name="T78" fmla="*/ 211 w 353"/>
                <a:gd name="T79" fmla="*/ 284 h 353"/>
                <a:gd name="T80" fmla="*/ 177 w 353"/>
                <a:gd name="T81" fmla="*/ 323 h 353"/>
                <a:gd name="T82" fmla="*/ 138 w 353"/>
                <a:gd name="T83" fmla="*/ 284 h 353"/>
                <a:gd name="T84" fmla="*/ 134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7 h 353"/>
                <a:gd name="T92" fmla="*/ 73 w 353"/>
                <a:gd name="T93" fmla="*/ 219 h 353"/>
                <a:gd name="T94" fmla="*/ 65 w 353"/>
                <a:gd name="T95" fmla="*/ 211 h 353"/>
                <a:gd name="T96" fmla="*/ 31 w 353"/>
                <a:gd name="T97" fmla="*/ 177 h 353"/>
                <a:gd name="T98" fmla="*/ 65 w 353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6" name="Freeform 75">
              <a:extLst>
                <a:ext uri="{FF2B5EF4-FFF2-40B4-BE49-F238E27FC236}">
                  <a16:creationId xmlns:a16="http://schemas.microsoft.com/office/drawing/2014/main" id="{9810038C-7CDB-CC99-FC22-2FEED69017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6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6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4 w 349"/>
                <a:gd name="T45" fmla="*/ 73 h 353"/>
                <a:gd name="T46" fmla="*/ 138 w 349"/>
                <a:gd name="T47" fmla="*/ 65 h 353"/>
                <a:gd name="T48" fmla="*/ 176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8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6 w 349"/>
                <a:gd name="T81" fmla="*/ 323 h 353"/>
                <a:gd name="T82" fmla="*/ 138 w 349"/>
                <a:gd name="T83" fmla="*/ 284 h 353"/>
                <a:gd name="T84" fmla="*/ 134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1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7" name="Freeform 76">
              <a:extLst>
                <a:ext uri="{FF2B5EF4-FFF2-40B4-BE49-F238E27FC236}">
                  <a16:creationId xmlns:a16="http://schemas.microsoft.com/office/drawing/2014/main" id="{25D5CB7C-38A2-0255-C6F4-B70B94F210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1309"/>
              <a:ext cx="349" cy="354"/>
            </a:xfrm>
            <a:custGeom>
              <a:avLst/>
              <a:gdLst>
                <a:gd name="T0" fmla="*/ 227 w 349"/>
                <a:gd name="T1" fmla="*/ 54 h 354"/>
                <a:gd name="T2" fmla="*/ 177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7 w 349"/>
                <a:gd name="T19" fmla="*/ 354 h 354"/>
                <a:gd name="T20" fmla="*/ 227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7 w 349"/>
                <a:gd name="T33" fmla="*/ 54 h 354"/>
                <a:gd name="T34" fmla="*/ 319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7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7 w 349"/>
                <a:gd name="T51" fmla="*/ 323 h 354"/>
                <a:gd name="T52" fmla="*/ 138 w 349"/>
                <a:gd name="T53" fmla="*/ 288 h 354"/>
                <a:gd name="T54" fmla="*/ 134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1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4 w 349"/>
                <a:gd name="T79" fmla="*/ 73 h 354"/>
                <a:gd name="T80" fmla="*/ 138 w 349"/>
                <a:gd name="T81" fmla="*/ 69 h 354"/>
                <a:gd name="T82" fmla="*/ 177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7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9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7" y="54"/>
                  </a:move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7" y="54"/>
                  </a:lnTo>
                  <a:close/>
                  <a:moveTo>
                    <a:pt x="319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8" name="Freeform 77">
              <a:extLst>
                <a:ext uri="{FF2B5EF4-FFF2-40B4-BE49-F238E27FC236}">
                  <a16:creationId xmlns:a16="http://schemas.microsoft.com/office/drawing/2014/main" id="{8DE737EB-06FC-71C4-461F-3203F39DB8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6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6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6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1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6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9" name="Freeform 78">
              <a:extLst>
                <a:ext uri="{FF2B5EF4-FFF2-40B4-BE49-F238E27FC236}">
                  <a16:creationId xmlns:a16="http://schemas.microsoft.com/office/drawing/2014/main" id="{4E8E91D9-48FD-21DE-BE87-657DF77D12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1674"/>
              <a:ext cx="349" cy="353"/>
            </a:xfrm>
            <a:custGeom>
              <a:avLst/>
              <a:gdLst>
                <a:gd name="T0" fmla="*/ 49 w 349"/>
                <a:gd name="T1" fmla="*/ 227 h 353"/>
                <a:gd name="T2" fmla="*/ 49 w 349"/>
                <a:gd name="T3" fmla="*/ 300 h 353"/>
                <a:gd name="T4" fmla="*/ 122 w 349"/>
                <a:gd name="T5" fmla="*/ 300 h 353"/>
                <a:gd name="T6" fmla="*/ 176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6 w 349"/>
                <a:gd name="T23" fmla="*/ 0 h 353"/>
                <a:gd name="T24" fmla="*/ 122 w 349"/>
                <a:gd name="T25" fmla="*/ 50 h 353"/>
                <a:gd name="T26" fmla="*/ 49 w 349"/>
                <a:gd name="T27" fmla="*/ 50 h 353"/>
                <a:gd name="T28" fmla="*/ 49 w 349"/>
                <a:gd name="T29" fmla="*/ 123 h 353"/>
                <a:gd name="T30" fmla="*/ 0 w 349"/>
                <a:gd name="T31" fmla="*/ 177 h 353"/>
                <a:gd name="T32" fmla="*/ 49 w 349"/>
                <a:gd name="T33" fmla="*/ 227 h 353"/>
                <a:gd name="T34" fmla="*/ 65 w 349"/>
                <a:gd name="T35" fmla="*/ 138 h 353"/>
                <a:gd name="T36" fmla="*/ 72 w 349"/>
                <a:gd name="T37" fmla="*/ 134 h 353"/>
                <a:gd name="T38" fmla="*/ 72 w 349"/>
                <a:gd name="T39" fmla="*/ 123 h 353"/>
                <a:gd name="T40" fmla="*/ 72 w 349"/>
                <a:gd name="T41" fmla="*/ 73 h 353"/>
                <a:gd name="T42" fmla="*/ 122 w 349"/>
                <a:gd name="T43" fmla="*/ 73 h 353"/>
                <a:gd name="T44" fmla="*/ 134 w 349"/>
                <a:gd name="T45" fmla="*/ 73 h 353"/>
                <a:gd name="T46" fmla="*/ 138 w 349"/>
                <a:gd name="T47" fmla="*/ 65 h 353"/>
                <a:gd name="T48" fmla="*/ 176 w 349"/>
                <a:gd name="T49" fmla="*/ 31 h 353"/>
                <a:gd name="T50" fmla="*/ 211 w 349"/>
                <a:gd name="T51" fmla="*/ 65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3 w 349"/>
                <a:gd name="T63" fmla="*/ 138 h 353"/>
                <a:gd name="T64" fmla="*/ 318 w 349"/>
                <a:gd name="T65" fmla="*/ 177 h 353"/>
                <a:gd name="T66" fmla="*/ 283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4 h 353"/>
                <a:gd name="T80" fmla="*/ 176 w 349"/>
                <a:gd name="T81" fmla="*/ 323 h 353"/>
                <a:gd name="T82" fmla="*/ 138 w 349"/>
                <a:gd name="T83" fmla="*/ 284 h 353"/>
                <a:gd name="T84" fmla="*/ 134 w 349"/>
                <a:gd name="T85" fmla="*/ 280 h 353"/>
                <a:gd name="T86" fmla="*/ 122 w 349"/>
                <a:gd name="T87" fmla="*/ 280 h 353"/>
                <a:gd name="T88" fmla="*/ 72 w 349"/>
                <a:gd name="T89" fmla="*/ 280 h 353"/>
                <a:gd name="T90" fmla="*/ 72 w 349"/>
                <a:gd name="T91" fmla="*/ 227 h 353"/>
                <a:gd name="T92" fmla="*/ 72 w 349"/>
                <a:gd name="T93" fmla="*/ 219 h 353"/>
                <a:gd name="T94" fmla="*/ 65 w 349"/>
                <a:gd name="T95" fmla="*/ 211 h 353"/>
                <a:gd name="T96" fmla="*/ 30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49" y="227"/>
                  </a:moveTo>
                  <a:lnTo>
                    <a:pt x="49" y="300"/>
                  </a:lnTo>
                  <a:lnTo>
                    <a:pt x="122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7"/>
                  </a:lnTo>
                  <a:close/>
                  <a:moveTo>
                    <a:pt x="65" y="138"/>
                  </a:moveTo>
                  <a:lnTo>
                    <a:pt x="72" y="134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18" y="177"/>
                  </a:lnTo>
                  <a:lnTo>
                    <a:pt x="283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0" name="Freeform 79">
              <a:extLst>
                <a:ext uri="{FF2B5EF4-FFF2-40B4-BE49-F238E27FC236}">
                  <a16:creationId xmlns:a16="http://schemas.microsoft.com/office/drawing/2014/main" id="{73AD4EB5-4095-D1EB-1480-CD3A4D6418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7 w 349"/>
                <a:gd name="T7" fmla="*/ 353 h 353"/>
                <a:gd name="T8" fmla="*/ 227 w 349"/>
                <a:gd name="T9" fmla="*/ 300 h 353"/>
                <a:gd name="T10" fmla="*/ 300 w 349"/>
                <a:gd name="T11" fmla="*/ 300 h 353"/>
                <a:gd name="T12" fmla="*/ 300 w 349"/>
                <a:gd name="T13" fmla="*/ 227 h 353"/>
                <a:gd name="T14" fmla="*/ 349 w 349"/>
                <a:gd name="T15" fmla="*/ 177 h 353"/>
                <a:gd name="T16" fmla="*/ 300 w 349"/>
                <a:gd name="T17" fmla="*/ 123 h 353"/>
                <a:gd name="T18" fmla="*/ 300 w 349"/>
                <a:gd name="T19" fmla="*/ 50 h 353"/>
                <a:gd name="T20" fmla="*/ 227 w 349"/>
                <a:gd name="T21" fmla="*/ 50 h 353"/>
                <a:gd name="T22" fmla="*/ 177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6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1 w 349"/>
                <a:gd name="T45" fmla="*/ 73 h 353"/>
                <a:gd name="T46" fmla="*/ 138 w 349"/>
                <a:gd name="T47" fmla="*/ 65 h 353"/>
                <a:gd name="T48" fmla="*/ 177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7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9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7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7 w 349"/>
                <a:gd name="T81" fmla="*/ 323 h 353"/>
                <a:gd name="T82" fmla="*/ 138 w 349"/>
                <a:gd name="T83" fmla="*/ 284 h 353"/>
                <a:gd name="T84" fmla="*/ 131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6 w 349"/>
                <a:gd name="T95" fmla="*/ 211 h 353"/>
                <a:gd name="T96" fmla="*/ 31 w 349"/>
                <a:gd name="T97" fmla="*/ 177 h 353"/>
                <a:gd name="T98" fmla="*/ 66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3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49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6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3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1" name="Freeform 80">
              <a:extLst>
                <a:ext uri="{FF2B5EF4-FFF2-40B4-BE49-F238E27FC236}">
                  <a16:creationId xmlns:a16="http://schemas.microsoft.com/office/drawing/2014/main" id="{D5323A2B-DBC0-FB39-31CC-817ECB6498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6 w 349"/>
                <a:gd name="T3" fmla="*/ 0 h 354"/>
                <a:gd name="T4" fmla="*/ 122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2 w 349"/>
                <a:gd name="T17" fmla="*/ 304 h 354"/>
                <a:gd name="T18" fmla="*/ 176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8 w 349"/>
                <a:gd name="T47" fmla="*/ 281 h 354"/>
                <a:gd name="T48" fmla="*/ 211 w 349"/>
                <a:gd name="T49" fmla="*/ 288 h 354"/>
                <a:gd name="T50" fmla="*/ 176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2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0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2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6 w 349"/>
                <a:gd name="T83" fmla="*/ 31 h 354"/>
                <a:gd name="T84" fmla="*/ 211 w 349"/>
                <a:gd name="T85" fmla="*/ 69 h 354"/>
                <a:gd name="T86" fmla="*/ 218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2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2" name="Freeform 81">
              <a:extLst>
                <a:ext uri="{FF2B5EF4-FFF2-40B4-BE49-F238E27FC236}">
                  <a16:creationId xmlns:a16="http://schemas.microsoft.com/office/drawing/2014/main" id="{43B58B3C-F107-4C52-C8FE-5CC2356BE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1309"/>
              <a:ext cx="349" cy="354"/>
            </a:xfrm>
            <a:custGeom>
              <a:avLst/>
              <a:gdLst>
                <a:gd name="T0" fmla="*/ 227 w 349"/>
                <a:gd name="T1" fmla="*/ 54 h 354"/>
                <a:gd name="T2" fmla="*/ 177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7 w 349"/>
                <a:gd name="T19" fmla="*/ 354 h 354"/>
                <a:gd name="T20" fmla="*/ 227 w 349"/>
                <a:gd name="T21" fmla="*/ 304 h 354"/>
                <a:gd name="T22" fmla="*/ 300 w 349"/>
                <a:gd name="T23" fmla="*/ 304 h 354"/>
                <a:gd name="T24" fmla="*/ 300 w 349"/>
                <a:gd name="T25" fmla="*/ 231 h 354"/>
                <a:gd name="T26" fmla="*/ 349 w 349"/>
                <a:gd name="T27" fmla="*/ 177 h 354"/>
                <a:gd name="T28" fmla="*/ 300 w 349"/>
                <a:gd name="T29" fmla="*/ 127 h 354"/>
                <a:gd name="T30" fmla="*/ 300 w 349"/>
                <a:gd name="T31" fmla="*/ 54 h 354"/>
                <a:gd name="T32" fmla="*/ 227 w 349"/>
                <a:gd name="T33" fmla="*/ 54 h 354"/>
                <a:gd name="T34" fmla="*/ 319 w 349"/>
                <a:gd name="T35" fmla="*/ 177 h 354"/>
                <a:gd name="T36" fmla="*/ 284 w 349"/>
                <a:gd name="T37" fmla="*/ 215 h 354"/>
                <a:gd name="T38" fmla="*/ 277 w 349"/>
                <a:gd name="T39" fmla="*/ 219 h 354"/>
                <a:gd name="T40" fmla="*/ 277 w 349"/>
                <a:gd name="T41" fmla="*/ 231 h 354"/>
                <a:gd name="T42" fmla="*/ 277 w 349"/>
                <a:gd name="T43" fmla="*/ 281 h 354"/>
                <a:gd name="T44" fmla="*/ 227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7 w 349"/>
                <a:gd name="T51" fmla="*/ 323 h 354"/>
                <a:gd name="T52" fmla="*/ 138 w 349"/>
                <a:gd name="T53" fmla="*/ 288 h 354"/>
                <a:gd name="T54" fmla="*/ 131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6 w 349"/>
                <a:gd name="T65" fmla="*/ 215 h 354"/>
                <a:gd name="T66" fmla="*/ 31 w 349"/>
                <a:gd name="T67" fmla="*/ 177 h 354"/>
                <a:gd name="T68" fmla="*/ 66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1 w 349"/>
                <a:gd name="T79" fmla="*/ 73 h 354"/>
                <a:gd name="T80" fmla="*/ 138 w 349"/>
                <a:gd name="T81" fmla="*/ 69 h 354"/>
                <a:gd name="T82" fmla="*/ 177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7 w 349"/>
                <a:gd name="T89" fmla="*/ 73 h 354"/>
                <a:gd name="T90" fmla="*/ 277 w 349"/>
                <a:gd name="T91" fmla="*/ 73 h 354"/>
                <a:gd name="T92" fmla="*/ 277 w 349"/>
                <a:gd name="T93" fmla="*/ 127 h 354"/>
                <a:gd name="T94" fmla="*/ 277 w 349"/>
                <a:gd name="T95" fmla="*/ 135 h 354"/>
                <a:gd name="T96" fmla="*/ 284 w 349"/>
                <a:gd name="T97" fmla="*/ 142 h 354"/>
                <a:gd name="T98" fmla="*/ 319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7" y="54"/>
                  </a:move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49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close/>
                  <a:moveTo>
                    <a:pt x="319" y="177"/>
                  </a:moveTo>
                  <a:lnTo>
                    <a:pt x="284" y="215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2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3" name="Freeform 82">
              <a:extLst>
                <a:ext uri="{FF2B5EF4-FFF2-40B4-BE49-F238E27FC236}">
                  <a16:creationId xmlns:a16="http://schemas.microsoft.com/office/drawing/2014/main" id="{87D1F725-7E49-EC15-7621-093FEFE927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6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6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0 w 349"/>
                <a:gd name="T45" fmla="*/ 73 h 353"/>
                <a:gd name="T46" fmla="*/ 138 w 349"/>
                <a:gd name="T47" fmla="*/ 65 h 353"/>
                <a:gd name="T48" fmla="*/ 176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8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6 w 349"/>
                <a:gd name="T81" fmla="*/ 323 h 353"/>
                <a:gd name="T82" fmla="*/ 138 w 349"/>
                <a:gd name="T83" fmla="*/ 284 h 353"/>
                <a:gd name="T84" fmla="*/ 130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1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4" name="Freeform 83">
              <a:extLst>
                <a:ext uri="{FF2B5EF4-FFF2-40B4-BE49-F238E27FC236}">
                  <a16:creationId xmlns:a16="http://schemas.microsoft.com/office/drawing/2014/main" id="{920AB1CB-E7CA-BC4B-B51D-14F8F7BAB9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2 w 349"/>
                <a:gd name="T5" fmla="*/ 300 h 353"/>
                <a:gd name="T6" fmla="*/ 172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2 w 349"/>
                <a:gd name="T23" fmla="*/ 0 h 353"/>
                <a:gd name="T24" fmla="*/ 122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2 w 349"/>
                <a:gd name="T43" fmla="*/ 73 h 353"/>
                <a:gd name="T44" fmla="*/ 130 w 349"/>
                <a:gd name="T45" fmla="*/ 73 h 353"/>
                <a:gd name="T46" fmla="*/ 138 w 349"/>
                <a:gd name="T47" fmla="*/ 65 h 353"/>
                <a:gd name="T48" fmla="*/ 172 w 349"/>
                <a:gd name="T49" fmla="*/ 31 h 353"/>
                <a:gd name="T50" fmla="*/ 211 w 349"/>
                <a:gd name="T51" fmla="*/ 65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8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4 h 353"/>
                <a:gd name="T80" fmla="*/ 172 w 349"/>
                <a:gd name="T81" fmla="*/ 323 h 353"/>
                <a:gd name="T82" fmla="*/ 138 w 349"/>
                <a:gd name="T83" fmla="*/ 284 h 353"/>
                <a:gd name="T84" fmla="*/ 130 w 349"/>
                <a:gd name="T85" fmla="*/ 280 h 353"/>
                <a:gd name="T86" fmla="*/ 122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0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2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2" y="323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5" name="Freeform 84">
              <a:extLst>
                <a:ext uri="{FF2B5EF4-FFF2-40B4-BE49-F238E27FC236}">
                  <a16:creationId xmlns:a16="http://schemas.microsoft.com/office/drawing/2014/main" id="{BE23E08B-BFA5-D80F-C0ED-0649DB4215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3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3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3 w 349"/>
                <a:gd name="T51" fmla="*/ 323 h 354"/>
                <a:gd name="T52" fmla="*/ 138 w 349"/>
                <a:gd name="T53" fmla="*/ 288 h 354"/>
                <a:gd name="T54" fmla="*/ 131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1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1 w 349"/>
                <a:gd name="T79" fmla="*/ 73 h 354"/>
                <a:gd name="T80" fmla="*/ 138 w 349"/>
                <a:gd name="T81" fmla="*/ 69 h 354"/>
                <a:gd name="T82" fmla="*/ 173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6" name="Freeform 85">
              <a:extLst>
                <a:ext uri="{FF2B5EF4-FFF2-40B4-BE49-F238E27FC236}">
                  <a16:creationId xmlns:a16="http://schemas.microsoft.com/office/drawing/2014/main" id="{2F08DC12-C416-B582-22F6-3114B522C8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2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2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8 w 349"/>
                <a:gd name="T47" fmla="*/ 281 h 354"/>
                <a:gd name="T48" fmla="*/ 211 w 349"/>
                <a:gd name="T49" fmla="*/ 288 h 354"/>
                <a:gd name="T50" fmla="*/ 172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0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2 w 349"/>
                <a:gd name="T83" fmla="*/ 31 h 354"/>
                <a:gd name="T84" fmla="*/ 211 w 349"/>
                <a:gd name="T85" fmla="*/ 69 h 354"/>
                <a:gd name="T86" fmla="*/ 218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2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2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7" name="Freeform 86">
              <a:extLst>
                <a:ext uri="{FF2B5EF4-FFF2-40B4-BE49-F238E27FC236}">
                  <a16:creationId xmlns:a16="http://schemas.microsoft.com/office/drawing/2014/main" id="{8C4BB898-E54D-CCFE-1FD2-E5F4CDFE9E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1674"/>
              <a:ext cx="350" cy="353"/>
            </a:xfrm>
            <a:custGeom>
              <a:avLst/>
              <a:gdLst>
                <a:gd name="T0" fmla="*/ 50 w 350"/>
                <a:gd name="T1" fmla="*/ 227 h 353"/>
                <a:gd name="T2" fmla="*/ 50 w 350"/>
                <a:gd name="T3" fmla="*/ 300 h 353"/>
                <a:gd name="T4" fmla="*/ 123 w 350"/>
                <a:gd name="T5" fmla="*/ 300 h 353"/>
                <a:gd name="T6" fmla="*/ 173 w 350"/>
                <a:gd name="T7" fmla="*/ 353 h 353"/>
                <a:gd name="T8" fmla="*/ 227 w 350"/>
                <a:gd name="T9" fmla="*/ 300 h 353"/>
                <a:gd name="T10" fmla="*/ 300 w 350"/>
                <a:gd name="T11" fmla="*/ 300 h 353"/>
                <a:gd name="T12" fmla="*/ 300 w 350"/>
                <a:gd name="T13" fmla="*/ 227 h 353"/>
                <a:gd name="T14" fmla="*/ 350 w 350"/>
                <a:gd name="T15" fmla="*/ 177 h 353"/>
                <a:gd name="T16" fmla="*/ 300 w 350"/>
                <a:gd name="T17" fmla="*/ 123 h 353"/>
                <a:gd name="T18" fmla="*/ 300 w 350"/>
                <a:gd name="T19" fmla="*/ 50 h 353"/>
                <a:gd name="T20" fmla="*/ 227 w 350"/>
                <a:gd name="T21" fmla="*/ 50 h 353"/>
                <a:gd name="T22" fmla="*/ 173 w 350"/>
                <a:gd name="T23" fmla="*/ 0 h 353"/>
                <a:gd name="T24" fmla="*/ 123 w 350"/>
                <a:gd name="T25" fmla="*/ 50 h 353"/>
                <a:gd name="T26" fmla="*/ 50 w 350"/>
                <a:gd name="T27" fmla="*/ 50 h 353"/>
                <a:gd name="T28" fmla="*/ 50 w 350"/>
                <a:gd name="T29" fmla="*/ 123 h 353"/>
                <a:gd name="T30" fmla="*/ 0 w 350"/>
                <a:gd name="T31" fmla="*/ 177 h 353"/>
                <a:gd name="T32" fmla="*/ 50 w 350"/>
                <a:gd name="T33" fmla="*/ 227 h 353"/>
                <a:gd name="T34" fmla="*/ 66 w 350"/>
                <a:gd name="T35" fmla="*/ 138 h 353"/>
                <a:gd name="T36" fmla="*/ 73 w 350"/>
                <a:gd name="T37" fmla="*/ 134 h 353"/>
                <a:gd name="T38" fmla="*/ 73 w 350"/>
                <a:gd name="T39" fmla="*/ 123 h 353"/>
                <a:gd name="T40" fmla="*/ 73 w 350"/>
                <a:gd name="T41" fmla="*/ 73 h 353"/>
                <a:gd name="T42" fmla="*/ 123 w 350"/>
                <a:gd name="T43" fmla="*/ 73 h 353"/>
                <a:gd name="T44" fmla="*/ 131 w 350"/>
                <a:gd name="T45" fmla="*/ 73 h 353"/>
                <a:gd name="T46" fmla="*/ 139 w 350"/>
                <a:gd name="T47" fmla="*/ 65 h 353"/>
                <a:gd name="T48" fmla="*/ 173 w 350"/>
                <a:gd name="T49" fmla="*/ 31 h 353"/>
                <a:gd name="T50" fmla="*/ 211 w 350"/>
                <a:gd name="T51" fmla="*/ 65 h 353"/>
                <a:gd name="T52" fmla="*/ 219 w 350"/>
                <a:gd name="T53" fmla="*/ 73 h 353"/>
                <a:gd name="T54" fmla="*/ 227 w 350"/>
                <a:gd name="T55" fmla="*/ 73 h 353"/>
                <a:gd name="T56" fmla="*/ 277 w 350"/>
                <a:gd name="T57" fmla="*/ 73 h 353"/>
                <a:gd name="T58" fmla="*/ 277 w 350"/>
                <a:gd name="T59" fmla="*/ 123 h 353"/>
                <a:gd name="T60" fmla="*/ 277 w 350"/>
                <a:gd name="T61" fmla="*/ 134 h 353"/>
                <a:gd name="T62" fmla="*/ 284 w 350"/>
                <a:gd name="T63" fmla="*/ 138 h 353"/>
                <a:gd name="T64" fmla="*/ 319 w 350"/>
                <a:gd name="T65" fmla="*/ 177 h 353"/>
                <a:gd name="T66" fmla="*/ 284 w 350"/>
                <a:gd name="T67" fmla="*/ 211 h 353"/>
                <a:gd name="T68" fmla="*/ 277 w 350"/>
                <a:gd name="T69" fmla="*/ 219 h 353"/>
                <a:gd name="T70" fmla="*/ 277 w 350"/>
                <a:gd name="T71" fmla="*/ 227 h 353"/>
                <a:gd name="T72" fmla="*/ 277 w 350"/>
                <a:gd name="T73" fmla="*/ 280 h 353"/>
                <a:gd name="T74" fmla="*/ 227 w 350"/>
                <a:gd name="T75" fmla="*/ 280 h 353"/>
                <a:gd name="T76" fmla="*/ 219 w 350"/>
                <a:gd name="T77" fmla="*/ 280 h 353"/>
                <a:gd name="T78" fmla="*/ 211 w 350"/>
                <a:gd name="T79" fmla="*/ 284 h 353"/>
                <a:gd name="T80" fmla="*/ 173 w 350"/>
                <a:gd name="T81" fmla="*/ 323 h 353"/>
                <a:gd name="T82" fmla="*/ 139 w 350"/>
                <a:gd name="T83" fmla="*/ 284 h 353"/>
                <a:gd name="T84" fmla="*/ 131 w 350"/>
                <a:gd name="T85" fmla="*/ 280 h 353"/>
                <a:gd name="T86" fmla="*/ 123 w 350"/>
                <a:gd name="T87" fmla="*/ 280 h 353"/>
                <a:gd name="T88" fmla="*/ 73 w 350"/>
                <a:gd name="T89" fmla="*/ 280 h 353"/>
                <a:gd name="T90" fmla="*/ 73 w 350"/>
                <a:gd name="T91" fmla="*/ 227 h 353"/>
                <a:gd name="T92" fmla="*/ 73 w 350"/>
                <a:gd name="T93" fmla="*/ 219 h 353"/>
                <a:gd name="T94" fmla="*/ 66 w 350"/>
                <a:gd name="T95" fmla="*/ 211 h 353"/>
                <a:gd name="T96" fmla="*/ 31 w 350"/>
                <a:gd name="T97" fmla="*/ 177 h 353"/>
                <a:gd name="T98" fmla="*/ 66 w 350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3" y="353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0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6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3"/>
                  </a:lnTo>
                  <a:lnTo>
                    <a:pt x="139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8" name="Freeform 87">
              <a:extLst>
                <a:ext uri="{FF2B5EF4-FFF2-40B4-BE49-F238E27FC236}">
                  <a16:creationId xmlns:a16="http://schemas.microsoft.com/office/drawing/2014/main" id="{4453A7F5-7589-DF82-13B3-0D641B00BC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3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3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1 w 349"/>
                <a:gd name="T45" fmla="*/ 73 h 353"/>
                <a:gd name="T46" fmla="*/ 138 w 349"/>
                <a:gd name="T47" fmla="*/ 65 h 353"/>
                <a:gd name="T48" fmla="*/ 173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9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3 w 349"/>
                <a:gd name="T81" fmla="*/ 323 h 353"/>
                <a:gd name="T82" fmla="*/ 138 w 349"/>
                <a:gd name="T83" fmla="*/ 284 h 353"/>
                <a:gd name="T84" fmla="*/ 131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1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3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3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9" name="Freeform 88">
              <a:extLst>
                <a:ext uri="{FF2B5EF4-FFF2-40B4-BE49-F238E27FC236}">
                  <a16:creationId xmlns:a16="http://schemas.microsoft.com/office/drawing/2014/main" id="{12BD6B3E-E943-0D62-7D06-E117CAED6CA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2 w 349"/>
                <a:gd name="T3" fmla="*/ 0 h 354"/>
                <a:gd name="T4" fmla="*/ 122 w 349"/>
                <a:gd name="T5" fmla="*/ 54 h 354"/>
                <a:gd name="T6" fmla="*/ 49 w 349"/>
                <a:gd name="T7" fmla="*/ 54 h 354"/>
                <a:gd name="T8" fmla="*/ 49 w 349"/>
                <a:gd name="T9" fmla="*/ 127 h 354"/>
                <a:gd name="T10" fmla="*/ 0 w 349"/>
                <a:gd name="T11" fmla="*/ 177 h 354"/>
                <a:gd name="T12" fmla="*/ 49 w 349"/>
                <a:gd name="T13" fmla="*/ 231 h 354"/>
                <a:gd name="T14" fmla="*/ 49 w 349"/>
                <a:gd name="T15" fmla="*/ 304 h 354"/>
                <a:gd name="T16" fmla="*/ 122 w 349"/>
                <a:gd name="T17" fmla="*/ 304 h 354"/>
                <a:gd name="T18" fmla="*/ 172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3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4 w 349"/>
                <a:gd name="T47" fmla="*/ 281 h 354"/>
                <a:gd name="T48" fmla="*/ 211 w 349"/>
                <a:gd name="T49" fmla="*/ 288 h 354"/>
                <a:gd name="T50" fmla="*/ 172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2 w 349"/>
                <a:gd name="T57" fmla="*/ 281 h 354"/>
                <a:gd name="T58" fmla="*/ 72 w 349"/>
                <a:gd name="T59" fmla="*/ 281 h 354"/>
                <a:gd name="T60" fmla="*/ 72 w 349"/>
                <a:gd name="T61" fmla="*/ 231 h 354"/>
                <a:gd name="T62" fmla="*/ 72 w 349"/>
                <a:gd name="T63" fmla="*/ 219 h 354"/>
                <a:gd name="T64" fmla="*/ 65 w 349"/>
                <a:gd name="T65" fmla="*/ 215 h 354"/>
                <a:gd name="T66" fmla="*/ 30 w 349"/>
                <a:gd name="T67" fmla="*/ 177 h 354"/>
                <a:gd name="T68" fmla="*/ 65 w 349"/>
                <a:gd name="T69" fmla="*/ 142 h 354"/>
                <a:gd name="T70" fmla="*/ 72 w 349"/>
                <a:gd name="T71" fmla="*/ 135 h 354"/>
                <a:gd name="T72" fmla="*/ 72 w 349"/>
                <a:gd name="T73" fmla="*/ 127 h 354"/>
                <a:gd name="T74" fmla="*/ 72 w 349"/>
                <a:gd name="T75" fmla="*/ 73 h 354"/>
                <a:gd name="T76" fmla="*/ 122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2 w 349"/>
                <a:gd name="T83" fmla="*/ 31 h 354"/>
                <a:gd name="T84" fmla="*/ 211 w 349"/>
                <a:gd name="T85" fmla="*/ 69 h 354"/>
                <a:gd name="T86" fmla="*/ 214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3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2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lnTo>
                    <a:pt x="49" y="304"/>
                  </a:lnTo>
                  <a:lnTo>
                    <a:pt x="122" y="304"/>
                  </a:lnTo>
                  <a:lnTo>
                    <a:pt x="172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3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4" y="281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2" y="281"/>
                  </a:lnTo>
                  <a:lnTo>
                    <a:pt x="72" y="281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2" y="135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0" name="Freeform 89">
              <a:extLst>
                <a:ext uri="{FF2B5EF4-FFF2-40B4-BE49-F238E27FC236}">
                  <a16:creationId xmlns:a16="http://schemas.microsoft.com/office/drawing/2014/main" id="{706A4F40-E423-1576-3587-6252857BD01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1309"/>
              <a:ext cx="349" cy="354"/>
            </a:xfrm>
            <a:custGeom>
              <a:avLst/>
              <a:gdLst>
                <a:gd name="T0" fmla="*/ 299 w 349"/>
                <a:gd name="T1" fmla="*/ 127 h 354"/>
                <a:gd name="T2" fmla="*/ 299 w 349"/>
                <a:gd name="T3" fmla="*/ 54 h 354"/>
                <a:gd name="T4" fmla="*/ 227 w 349"/>
                <a:gd name="T5" fmla="*/ 54 h 354"/>
                <a:gd name="T6" fmla="*/ 173 w 349"/>
                <a:gd name="T7" fmla="*/ 0 h 354"/>
                <a:gd name="T8" fmla="*/ 123 w 349"/>
                <a:gd name="T9" fmla="*/ 54 h 354"/>
                <a:gd name="T10" fmla="*/ 50 w 349"/>
                <a:gd name="T11" fmla="*/ 54 h 354"/>
                <a:gd name="T12" fmla="*/ 50 w 349"/>
                <a:gd name="T13" fmla="*/ 127 h 354"/>
                <a:gd name="T14" fmla="*/ 0 w 349"/>
                <a:gd name="T15" fmla="*/ 177 h 354"/>
                <a:gd name="T16" fmla="*/ 50 w 349"/>
                <a:gd name="T17" fmla="*/ 231 h 354"/>
                <a:gd name="T18" fmla="*/ 50 w 349"/>
                <a:gd name="T19" fmla="*/ 304 h 354"/>
                <a:gd name="T20" fmla="*/ 123 w 349"/>
                <a:gd name="T21" fmla="*/ 304 h 354"/>
                <a:gd name="T22" fmla="*/ 173 w 349"/>
                <a:gd name="T23" fmla="*/ 354 h 354"/>
                <a:gd name="T24" fmla="*/ 227 w 349"/>
                <a:gd name="T25" fmla="*/ 304 h 354"/>
                <a:gd name="T26" fmla="*/ 299 w 349"/>
                <a:gd name="T27" fmla="*/ 304 h 354"/>
                <a:gd name="T28" fmla="*/ 299 w 349"/>
                <a:gd name="T29" fmla="*/ 231 h 354"/>
                <a:gd name="T30" fmla="*/ 349 w 349"/>
                <a:gd name="T31" fmla="*/ 177 h 354"/>
                <a:gd name="T32" fmla="*/ 299 w 349"/>
                <a:gd name="T33" fmla="*/ 127 h 354"/>
                <a:gd name="T34" fmla="*/ 284 w 349"/>
                <a:gd name="T35" fmla="*/ 215 h 354"/>
                <a:gd name="T36" fmla="*/ 276 w 349"/>
                <a:gd name="T37" fmla="*/ 219 h 354"/>
                <a:gd name="T38" fmla="*/ 276 w 349"/>
                <a:gd name="T39" fmla="*/ 231 h 354"/>
                <a:gd name="T40" fmla="*/ 276 w 349"/>
                <a:gd name="T41" fmla="*/ 281 h 354"/>
                <a:gd name="T42" fmla="*/ 227 w 349"/>
                <a:gd name="T43" fmla="*/ 281 h 354"/>
                <a:gd name="T44" fmla="*/ 215 w 349"/>
                <a:gd name="T45" fmla="*/ 281 h 354"/>
                <a:gd name="T46" fmla="*/ 211 w 349"/>
                <a:gd name="T47" fmla="*/ 288 h 354"/>
                <a:gd name="T48" fmla="*/ 173 w 349"/>
                <a:gd name="T49" fmla="*/ 323 h 354"/>
                <a:gd name="T50" fmla="*/ 138 w 349"/>
                <a:gd name="T51" fmla="*/ 288 h 354"/>
                <a:gd name="T52" fmla="*/ 131 w 349"/>
                <a:gd name="T53" fmla="*/ 281 h 354"/>
                <a:gd name="T54" fmla="*/ 123 w 349"/>
                <a:gd name="T55" fmla="*/ 281 h 354"/>
                <a:gd name="T56" fmla="*/ 73 w 349"/>
                <a:gd name="T57" fmla="*/ 281 h 354"/>
                <a:gd name="T58" fmla="*/ 73 w 349"/>
                <a:gd name="T59" fmla="*/ 231 h 354"/>
                <a:gd name="T60" fmla="*/ 73 w 349"/>
                <a:gd name="T61" fmla="*/ 219 h 354"/>
                <a:gd name="T62" fmla="*/ 65 w 349"/>
                <a:gd name="T63" fmla="*/ 215 h 354"/>
                <a:gd name="T64" fmla="*/ 31 w 349"/>
                <a:gd name="T65" fmla="*/ 177 h 354"/>
                <a:gd name="T66" fmla="*/ 65 w 349"/>
                <a:gd name="T67" fmla="*/ 142 h 354"/>
                <a:gd name="T68" fmla="*/ 73 w 349"/>
                <a:gd name="T69" fmla="*/ 135 h 354"/>
                <a:gd name="T70" fmla="*/ 73 w 349"/>
                <a:gd name="T71" fmla="*/ 127 h 354"/>
                <a:gd name="T72" fmla="*/ 73 w 349"/>
                <a:gd name="T73" fmla="*/ 73 h 354"/>
                <a:gd name="T74" fmla="*/ 123 w 349"/>
                <a:gd name="T75" fmla="*/ 73 h 354"/>
                <a:gd name="T76" fmla="*/ 131 w 349"/>
                <a:gd name="T77" fmla="*/ 73 h 354"/>
                <a:gd name="T78" fmla="*/ 138 w 349"/>
                <a:gd name="T79" fmla="*/ 69 h 354"/>
                <a:gd name="T80" fmla="*/ 173 w 349"/>
                <a:gd name="T81" fmla="*/ 31 h 354"/>
                <a:gd name="T82" fmla="*/ 211 w 349"/>
                <a:gd name="T83" fmla="*/ 69 h 354"/>
                <a:gd name="T84" fmla="*/ 215 w 349"/>
                <a:gd name="T85" fmla="*/ 73 h 354"/>
                <a:gd name="T86" fmla="*/ 227 w 349"/>
                <a:gd name="T87" fmla="*/ 73 h 354"/>
                <a:gd name="T88" fmla="*/ 276 w 349"/>
                <a:gd name="T89" fmla="*/ 73 h 354"/>
                <a:gd name="T90" fmla="*/ 276 w 349"/>
                <a:gd name="T91" fmla="*/ 127 h 354"/>
                <a:gd name="T92" fmla="*/ 276 w 349"/>
                <a:gd name="T93" fmla="*/ 135 h 354"/>
                <a:gd name="T94" fmla="*/ 284 w 349"/>
                <a:gd name="T95" fmla="*/ 142 h 354"/>
                <a:gd name="T96" fmla="*/ 319 w 349"/>
                <a:gd name="T97" fmla="*/ 177 h 354"/>
                <a:gd name="T98" fmla="*/ 284 w 349"/>
                <a:gd name="T99" fmla="*/ 21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99" y="127"/>
                  </a:moveTo>
                  <a:lnTo>
                    <a:pt x="299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7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7" y="281"/>
                  </a:lnTo>
                  <a:lnTo>
                    <a:pt x="215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1" name="Freeform 90">
              <a:extLst>
                <a:ext uri="{FF2B5EF4-FFF2-40B4-BE49-F238E27FC236}">
                  <a16:creationId xmlns:a16="http://schemas.microsoft.com/office/drawing/2014/main" id="{0CCF0CD9-BEC9-9963-6EC1-BC4250296C9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1674"/>
              <a:ext cx="349" cy="353"/>
            </a:xfrm>
            <a:custGeom>
              <a:avLst/>
              <a:gdLst>
                <a:gd name="T0" fmla="*/ 299 w 349"/>
                <a:gd name="T1" fmla="*/ 123 h 353"/>
                <a:gd name="T2" fmla="*/ 299 w 349"/>
                <a:gd name="T3" fmla="*/ 50 h 353"/>
                <a:gd name="T4" fmla="*/ 226 w 349"/>
                <a:gd name="T5" fmla="*/ 50 h 353"/>
                <a:gd name="T6" fmla="*/ 173 w 349"/>
                <a:gd name="T7" fmla="*/ 0 h 353"/>
                <a:gd name="T8" fmla="*/ 123 w 349"/>
                <a:gd name="T9" fmla="*/ 50 h 353"/>
                <a:gd name="T10" fmla="*/ 50 w 349"/>
                <a:gd name="T11" fmla="*/ 50 h 353"/>
                <a:gd name="T12" fmla="*/ 50 w 349"/>
                <a:gd name="T13" fmla="*/ 123 h 353"/>
                <a:gd name="T14" fmla="*/ 0 w 349"/>
                <a:gd name="T15" fmla="*/ 177 h 353"/>
                <a:gd name="T16" fmla="*/ 50 w 349"/>
                <a:gd name="T17" fmla="*/ 227 h 353"/>
                <a:gd name="T18" fmla="*/ 50 w 349"/>
                <a:gd name="T19" fmla="*/ 300 h 353"/>
                <a:gd name="T20" fmla="*/ 123 w 349"/>
                <a:gd name="T21" fmla="*/ 300 h 353"/>
                <a:gd name="T22" fmla="*/ 173 w 349"/>
                <a:gd name="T23" fmla="*/ 353 h 353"/>
                <a:gd name="T24" fmla="*/ 226 w 349"/>
                <a:gd name="T25" fmla="*/ 300 h 353"/>
                <a:gd name="T26" fmla="*/ 299 w 349"/>
                <a:gd name="T27" fmla="*/ 300 h 353"/>
                <a:gd name="T28" fmla="*/ 299 w 349"/>
                <a:gd name="T29" fmla="*/ 227 h 353"/>
                <a:gd name="T30" fmla="*/ 349 w 349"/>
                <a:gd name="T31" fmla="*/ 177 h 353"/>
                <a:gd name="T32" fmla="*/ 299 w 349"/>
                <a:gd name="T33" fmla="*/ 123 h 353"/>
                <a:gd name="T34" fmla="*/ 284 w 349"/>
                <a:gd name="T35" fmla="*/ 211 h 353"/>
                <a:gd name="T36" fmla="*/ 276 w 349"/>
                <a:gd name="T37" fmla="*/ 219 h 353"/>
                <a:gd name="T38" fmla="*/ 276 w 349"/>
                <a:gd name="T39" fmla="*/ 227 h 353"/>
                <a:gd name="T40" fmla="*/ 276 w 349"/>
                <a:gd name="T41" fmla="*/ 280 h 353"/>
                <a:gd name="T42" fmla="*/ 226 w 349"/>
                <a:gd name="T43" fmla="*/ 280 h 353"/>
                <a:gd name="T44" fmla="*/ 215 w 349"/>
                <a:gd name="T45" fmla="*/ 280 h 353"/>
                <a:gd name="T46" fmla="*/ 211 w 349"/>
                <a:gd name="T47" fmla="*/ 284 h 353"/>
                <a:gd name="T48" fmla="*/ 173 w 349"/>
                <a:gd name="T49" fmla="*/ 323 h 353"/>
                <a:gd name="T50" fmla="*/ 138 w 349"/>
                <a:gd name="T51" fmla="*/ 284 h 353"/>
                <a:gd name="T52" fmla="*/ 130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27 h 353"/>
                <a:gd name="T60" fmla="*/ 73 w 349"/>
                <a:gd name="T61" fmla="*/ 219 h 353"/>
                <a:gd name="T62" fmla="*/ 65 w 349"/>
                <a:gd name="T63" fmla="*/ 211 h 353"/>
                <a:gd name="T64" fmla="*/ 31 w 349"/>
                <a:gd name="T65" fmla="*/ 177 h 353"/>
                <a:gd name="T66" fmla="*/ 65 w 349"/>
                <a:gd name="T67" fmla="*/ 138 h 353"/>
                <a:gd name="T68" fmla="*/ 73 w 349"/>
                <a:gd name="T69" fmla="*/ 134 h 353"/>
                <a:gd name="T70" fmla="*/ 73 w 349"/>
                <a:gd name="T71" fmla="*/ 123 h 353"/>
                <a:gd name="T72" fmla="*/ 73 w 349"/>
                <a:gd name="T73" fmla="*/ 73 h 353"/>
                <a:gd name="T74" fmla="*/ 123 w 349"/>
                <a:gd name="T75" fmla="*/ 73 h 353"/>
                <a:gd name="T76" fmla="*/ 130 w 349"/>
                <a:gd name="T77" fmla="*/ 73 h 353"/>
                <a:gd name="T78" fmla="*/ 138 w 349"/>
                <a:gd name="T79" fmla="*/ 65 h 353"/>
                <a:gd name="T80" fmla="*/ 173 w 349"/>
                <a:gd name="T81" fmla="*/ 31 h 353"/>
                <a:gd name="T82" fmla="*/ 211 w 349"/>
                <a:gd name="T83" fmla="*/ 65 h 353"/>
                <a:gd name="T84" fmla="*/ 215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3 h 353"/>
                <a:gd name="T92" fmla="*/ 276 w 349"/>
                <a:gd name="T93" fmla="*/ 134 h 353"/>
                <a:gd name="T94" fmla="*/ 284 w 349"/>
                <a:gd name="T95" fmla="*/ 138 h 353"/>
                <a:gd name="T96" fmla="*/ 318 w 349"/>
                <a:gd name="T97" fmla="*/ 177 h 353"/>
                <a:gd name="T98" fmla="*/ 284 w 349"/>
                <a:gd name="T99" fmla="*/ 2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3"/>
                  </a:move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1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4"/>
                  </a:lnTo>
                  <a:lnTo>
                    <a:pt x="173" y="323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2" name="Freeform 91">
              <a:extLst>
                <a:ext uri="{FF2B5EF4-FFF2-40B4-BE49-F238E27FC236}">
                  <a16:creationId xmlns:a16="http://schemas.microsoft.com/office/drawing/2014/main" id="{6DE8AAEA-C645-C4CF-A934-D2ADB38E30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1674"/>
              <a:ext cx="353" cy="353"/>
            </a:xfrm>
            <a:custGeom>
              <a:avLst/>
              <a:gdLst>
                <a:gd name="T0" fmla="*/ 303 w 353"/>
                <a:gd name="T1" fmla="*/ 123 h 353"/>
                <a:gd name="T2" fmla="*/ 303 w 353"/>
                <a:gd name="T3" fmla="*/ 50 h 353"/>
                <a:gd name="T4" fmla="*/ 230 w 353"/>
                <a:gd name="T5" fmla="*/ 50 h 353"/>
                <a:gd name="T6" fmla="*/ 176 w 353"/>
                <a:gd name="T7" fmla="*/ 0 h 353"/>
                <a:gd name="T8" fmla="*/ 126 w 353"/>
                <a:gd name="T9" fmla="*/ 50 h 353"/>
                <a:gd name="T10" fmla="*/ 53 w 353"/>
                <a:gd name="T11" fmla="*/ 50 h 353"/>
                <a:gd name="T12" fmla="*/ 53 w 353"/>
                <a:gd name="T13" fmla="*/ 123 h 353"/>
                <a:gd name="T14" fmla="*/ 0 w 353"/>
                <a:gd name="T15" fmla="*/ 177 h 353"/>
                <a:gd name="T16" fmla="*/ 53 w 353"/>
                <a:gd name="T17" fmla="*/ 227 h 353"/>
                <a:gd name="T18" fmla="*/ 53 w 353"/>
                <a:gd name="T19" fmla="*/ 300 h 353"/>
                <a:gd name="T20" fmla="*/ 126 w 353"/>
                <a:gd name="T21" fmla="*/ 300 h 353"/>
                <a:gd name="T22" fmla="*/ 176 w 353"/>
                <a:gd name="T23" fmla="*/ 353 h 353"/>
                <a:gd name="T24" fmla="*/ 230 w 353"/>
                <a:gd name="T25" fmla="*/ 300 h 353"/>
                <a:gd name="T26" fmla="*/ 303 w 353"/>
                <a:gd name="T27" fmla="*/ 300 h 353"/>
                <a:gd name="T28" fmla="*/ 303 w 353"/>
                <a:gd name="T29" fmla="*/ 227 h 353"/>
                <a:gd name="T30" fmla="*/ 353 w 353"/>
                <a:gd name="T31" fmla="*/ 177 h 353"/>
                <a:gd name="T32" fmla="*/ 303 w 353"/>
                <a:gd name="T33" fmla="*/ 123 h 353"/>
                <a:gd name="T34" fmla="*/ 287 w 353"/>
                <a:gd name="T35" fmla="*/ 211 h 353"/>
                <a:gd name="T36" fmla="*/ 280 w 353"/>
                <a:gd name="T37" fmla="*/ 219 h 353"/>
                <a:gd name="T38" fmla="*/ 280 w 353"/>
                <a:gd name="T39" fmla="*/ 227 h 353"/>
                <a:gd name="T40" fmla="*/ 280 w 353"/>
                <a:gd name="T41" fmla="*/ 280 h 353"/>
                <a:gd name="T42" fmla="*/ 230 w 353"/>
                <a:gd name="T43" fmla="*/ 280 h 353"/>
                <a:gd name="T44" fmla="*/ 218 w 353"/>
                <a:gd name="T45" fmla="*/ 280 h 353"/>
                <a:gd name="T46" fmla="*/ 215 w 353"/>
                <a:gd name="T47" fmla="*/ 284 h 353"/>
                <a:gd name="T48" fmla="*/ 176 w 353"/>
                <a:gd name="T49" fmla="*/ 323 h 353"/>
                <a:gd name="T50" fmla="*/ 142 w 353"/>
                <a:gd name="T51" fmla="*/ 284 h 353"/>
                <a:gd name="T52" fmla="*/ 134 w 353"/>
                <a:gd name="T53" fmla="*/ 280 h 353"/>
                <a:gd name="T54" fmla="*/ 126 w 353"/>
                <a:gd name="T55" fmla="*/ 280 h 353"/>
                <a:gd name="T56" fmla="*/ 76 w 353"/>
                <a:gd name="T57" fmla="*/ 280 h 353"/>
                <a:gd name="T58" fmla="*/ 76 w 353"/>
                <a:gd name="T59" fmla="*/ 227 h 353"/>
                <a:gd name="T60" fmla="*/ 76 w 353"/>
                <a:gd name="T61" fmla="*/ 219 h 353"/>
                <a:gd name="T62" fmla="*/ 69 w 353"/>
                <a:gd name="T63" fmla="*/ 211 h 353"/>
                <a:gd name="T64" fmla="*/ 30 w 353"/>
                <a:gd name="T65" fmla="*/ 177 h 353"/>
                <a:gd name="T66" fmla="*/ 69 w 353"/>
                <a:gd name="T67" fmla="*/ 138 h 353"/>
                <a:gd name="T68" fmla="*/ 76 w 353"/>
                <a:gd name="T69" fmla="*/ 134 h 353"/>
                <a:gd name="T70" fmla="*/ 76 w 353"/>
                <a:gd name="T71" fmla="*/ 123 h 353"/>
                <a:gd name="T72" fmla="*/ 76 w 353"/>
                <a:gd name="T73" fmla="*/ 73 h 353"/>
                <a:gd name="T74" fmla="*/ 126 w 353"/>
                <a:gd name="T75" fmla="*/ 73 h 353"/>
                <a:gd name="T76" fmla="*/ 134 w 353"/>
                <a:gd name="T77" fmla="*/ 73 h 353"/>
                <a:gd name="T78" fmla="*/ 142 w 353"/>
                <a:gd name="T79" fmla="*/ 65 h 353"/>
                <a:gd name="T80" fmla="*/ 176 w 353"/>
                <a:gd name="T81" fmla="*/ 31 h 353"/>
                <a:gd name="T82" fmla="*/ 215 w 353"/>
                <a:gd name="T83" fmla="*/ 65 h 353"/>
                <a:gd name="T84" fmla="*/ 218 w 353"/>
                <a:gd name="T85" fmla="*/ 73 h 353"/>
                <a:gd name="T86" fmla="*/ 230 w 353"/>
                <a:gd name="T87" fmla="*/ 73 h 353"/>
                <a:gd name="T88" fmla="*/ 280 w 353"/>
                <a:gd name="T89" fmla="*/ 73 h 353"/>
                <a:gd name="T90" fmla="*/ 280 w 353"/>
                <a:gd name="T91" fmla="*/ 123 h 353"/>
                <a:gd name="T92" fmla="*/ 280 w 353"/>
                <a:gd name="T93" fmla="*/ 134 h 353"/>
                <a:gd name="T94" fmla="*/ 287 w 353"/>
                <a:gd name="T95" fmla="*/ 138 h 353"/>
                <a:gd name="T96" fmla="*/ 322 w 353"/>
                <a:gd name="T97" fmla="*/ 177 h 353"/>
                <a:gd name="T98" fmla="*/ 287 w 353"/>
                <a:gd name="T99" fmla="*/ 2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303" y="123"/>
                  </a:moveTo>
                  <a:lnTo>
                    <a:pt x="303" y="50"/>
                  </a:lnTo>
                  <a:lnTo>
                    <a:pt x="230" y="50"/>
                  </a:lnTo>
                  <a:lnTo>
                    <a:pt x="176" y="0"/>
                  </a:lnTo>
                  <a:lnTo>
                    <a:pt x="126" y="50"/>
                  </a:lnTo>
                  <a:lnTo>
                    <a:pt x="53" y="50"/>
                  </a:lnTo>
                  <a:lnTo>
                    <a:pt x="53" y="123"/>
                  </a:lnTo>
                  <a:lnTo>
                    <a:pt x="0" y="177"/>
                  </a:lnTo>
                  <a:lnTo>
                    <a:pt x="53" y="227"/>
                  </a:lnTo>
                  <a:lnTo>
                    <a:pt x="53" y="300"/>
                  </a:lnTo>
                  <a:lnTo>
                    <a:pt x="126" y="300"/>
                  </a:lnTo>
                  <a:lnTo>
                    <a:pt x="176" y="353"/>
                  </a:lnTo>
                  <a:lnTo>
                    <a:pt x="230" y="300"/>
                  </a:lnTo>
                  <a:lnTo>
                    <a:pt x="303" y="300"/>
                  </a:lnTo>
                  <a:lnTo>
                    <a:pt x="303" y="227"/>
                  </a:lnTo>
                  <a:lnTo>
                    <a:pt x="353" y="177"/>
                  </a:lnTo>
                  <a:lnTo>
                    <a:pt x="303" y="123"/>
                  </a:lnTo>
                  <a:close/>
                  <a:moveTo>
                    <a:pt x="287" y="211"/>
                  </a:moveTo>
                  <a:lnTo>
                    <a:pt x="280" y="219"/>
                  </a:lnTo>
                  <a:lnTo>
                    <a:pt x="280" y="227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4"/>
                  </a:lnTo>
                  <a:lnTo>
                    <a:pt x="176" y="323"/>
                  </a:lnTo>
                  <a:lnTo>
                    <a:pt x="142" y="284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27"/>
                  </a:lnTo>
                  <a:lnTo>
                    <a:pt x="76" y="219"/>
                  </a:lnTo>
                  <a:lnTo>
                    <a:pt x="69" y="211"/>
                  </a:lnTo>
                  <a:lnTo>
                    <a:pt x="30" y="177"/>
                  </a:lnTo>
                  <a:lnTo>
                    <a:pt x="69" y="138"/>
                  </a:lnTo>
                  <a:lnTo>
                    <a:pt x="76" y="134"/>
                  </a:lnTo>
                  <a:lnTo>
                    <a:pt x="76" y="123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6" y="31"/>
                  </a:lnTo>
                  <a:lnTo>
                    <a:pt x="215" y="65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7" y="138"/>
                  </a:lnTo>
                  <a:lnTo>
                    <a:pt x="322" y="177"/>
                  </a:lnTo>
                  <a:lnTo>
                    <a:pt x="287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3" name="Freeform 92">
              <a:extLst>
                <a:ext uri="{FF2B5EF4-FFF2-40B4-BE49-F238E27FC236}">
                  <a16:creationId xmlns:a16="http://schemas.microsoft.com/office/drawing/2014/main" id="{6870B1E6-3CD3-C299-FB6C-8EC8EBF358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1309"/>
              <a:ext cx="353" cy="354"/>
            </a:xfrm>
            <a:custGeom>
              <a:avLst/>
              <a:gdLst>
                <a:gd name="T0" fmla="*/ 230 w 353"/>
                <a:gd name="T1" fmla="*/ 54 h 354"/>
                <a:gd name="T2" fmla="*/ 177 w 353"/>
                <a:gd name="T3" fmla="*/ 0 h 354"/>
                <a:gd name="T4" fmla="*/ 127 w 353"/>
                <a:gd name="T5" fmla="*/ 54 h 354"/>
                <a:gd name="T6" fmla="*/ 54 w 353"/>
                <a:gd name="T7" fmla="*/ 54 h 354"/>
                <a:gd name="T8" fmla="*/ 54 w 353"/>
                <a:gd name="T9" fmla="*/ 127 h 354"/>
                <a:gd name="T10" fmla="*/ 0 w 353"/>
                <a:gd name="T11" fmla="*/ 177 h 354"/>
                <a:gd name="T12" fmla="*/ 54 w 353"/>
                <a:gd name="T13" fmla="*/ 231 h 354"/>
                <a:gd name="T14" fmla="*/ 54 w 353"/>
                <a:gd name="T15" fmla="*/ 304 h 354"/>
                <a:gd name="T16" fmla="*/ 127 w 353"/>
                <a:gd name="T17" fmla="*/ 304 h 354"/>
                <a:gd name="T18" fmla="*/ 177 w 353"/>
                <a:gd name="T19" fmla="*/ 354 h 354"/>
                <a:gd name="T20" fmla="*/ 230 w 353"/>
                <a:gd name="T21" fmla="*/ 304 h 354"/>
                <a:gd name="T22" fmla="*/ 303 w 353"/>
                <a:gd name="T23" fmla="*/ 304 h 354"/>
                <a:gd name="T24" fmla="*/ 303 w 353"/>
                <a:gd name="T25" fmla="*/ 231 h 354"/>
                <a:gd name="T26" fmla="*/ 353 w 353"/>
                <a:gd name="T27" fmla="*/ 177 h 354"/>
                <a:gd name="T28" fmla="*/ 303 w 353"/>
                <a:gd name="T29" fmla="*/ 127 h 354"/>
                <a:gd name="T30" fmla="*/ 303 w 353"/>
                <a:gd name="T31" fmla="*/ 54 h 354"/>
                <a:gd name="T32" fmla="*/ 230 w 353"/>
                <a:gd name="T33" fmla="*/ 54 h 354"/>
                <a:gd name="T34" fmla="*/ 322 w 353"/>
                <a:gd name="T35" fmla="*/ 177 h 354"/>
                <a:gd name="T36" fmla="*/ 288 w 353"/>
                <a:gd name="T37" fmla="*/ 215 h 354"/>
                <a:gd name="T38" fmla="*/ 280 w 353"/>
                <a:gd name="T39" fmla="*/ 219 h 354"/>
                <a:gd name="T40" fmla="*/ 280 w 353"/>
                <a:gd name="T41" fmla="*/ 231 h 354"/>
                <a:gd name="T42" fmla="*/ 280 w 353"/>
                <a:gd name="T43" fmla="*/ 281 h 354"/>
                <a:gd name="T44" fmla="*/ 230 w 353"/>
                <a:gd name="T45" fmla="*/ 281 h 354"/>
                <a:gd name="T46" fmla="*/ 219 w 353"/>
                <a:gd name="T47" fmla="*/ 281 h 354"/>
                <a:gd name="T48" fmla="*/ 215 w 353"/>
                <a:gd name="T49" fmla="*/ 288 h 354"/>
                <a:gd name="T50" fmla="*/ 177 w 353"/>
                <a:gd name="T51" fmla="*/ 323 h 354"/>
                <a:gd name="T52" fmla="*/ 142 w 353"/>
                <a:gd name="T53" fmla="*/ 288 h 354"/>
                <a:gd name="T54" fmla="*/ 134 w 353"/>
                <a:gd name="T55" fmla="*/ 281 h 354"/>
                <a:gd name="T56" fmla="*/ 127 w 353"/>
                <a:gd name="T57" fmla="*/ 281 h 354"/>
                <a:gd name="T58" fmla="*/ 77 w 353"/>
                <a:gd name="T59" fmla="*/ 281 h 354"/>
                <a:gd name="T60" fmla="*/ 77 w 353"/>
                <a:gd name="T61" fmla="*/ 231 h 354"/>
                <a:gd name="T62" fmla="*/ 77 w 353"/>
                <a:gd name="T63" fmla="*/ 219 h 354"/>
                <a:gd name="T64" fmla="*/ 69 w 353"/>
                <a:gd name="T65" fmla="*/ 215 h 354"/>
                <a:gd name="T66" fmla="*/ 31 w 353"/>
                <a:gd name="T67" fmla="*/ 177 h 354"/>
                <a:gd name="T68" fmla="*/ 69 w 353"/>
                <a:gd name="T69" fmla="*/ 142 h 354"/>
                <a:gd name="T70" fmla="*/ 77 w 353"/>
                <a:gd name="T71" fmla="*/ 135 h 354"/>
                <a:gd name="T72" fmla="*/ 77 w 353"/>
                <a:gd name="T73" fmla="*/ 127 h 354"/>
                <a:gd name="T74" fmla="*/ 77 w 353"/>
                <a:gd name="T75" fmla="*/ 73 h 354"/>
                <a:gd name="T76" fmla="*/ 127 w 353"/>
                <a:gd name="T77" fmla="*/ 73 h 354"/>
                <a:gd name="T78" fmla="*/ 134 w 353"/>
                <a:gd name="T79" fmla="*/ 73 h 354"/>
                <a:gd name="T80" fmla="*/ 142 w 353"/>
                <a:gd name="T81" fmla="*/ 69 h 354"/>
                <a:gd name="T82" fmla="*/ 177 w 353"/>
                <a:gd name="T83" fmla="*/ 31 h 354"/>
                <a:gd name="T84" fmla="*/ 215 w 353"/>
                <a:gd name="T85" fmla="*/ 69 h 354"/>
                <a:gd name="T86" fmla="*/ 219 w 353"/>
                <a:gd name="T87" fmla="*/ 73 h 354"/>
                <a:gd name="T88" fmla="*/ 230 w 353"/>
                <a:gd name="T89" fmla="*/ 73 h 354"/>
                <a:gd name="T90" fmla="*/ 280 w 353"/>
                <a:gd name="T91" fmla="*/ 73 h 354"/>
                <a:gd name="T92" fmla="*/ 280 w 353"/>
                <a:gd name="T93" fmla="*/ 127 h 354"/>
                <a:gd name="T94" fmla="*/ 280 w 353"/>
                <a:gd name="T95" fmla="*/ 135 h 354"/>
                <a:gd name="T96" fmla="*/ 288 w 353"/>
                <a:gd name="T97" fmla="*/ 142 h 354"/>
                <a:gd name="T98" fmla="*/ 322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230" y="54"/>
                  </a:move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7"/>
                  </a:lnTo>
                  <a:lnTo>
                    <a:pt x="54" y="231"/>
                  </a:lnTo>
                  <a:lnTo>
                    <a:pt x="54" y="304"/>
                  </a:lnTo>
                  <a:lnTo>
                    <a:pt x="127" y="304"/>
                  </a:lnTo>
                  <a:lnTo>
                    <a:pt x="177" y="354"/>
                  </a:lnTo>
                  <a:lnTo>
                    <a:pt x="230" y="304"/>
                  </a:lnTo>
                  <a:lnTo>
                    <a:pt x="303" y="304"/>
                  </a:lnTo>
                  <a:lnTo>
                    <a:pt x="303" y="231"/>
                  </a:lnTo>
                  <a:lnTo>
                    <a:pt x="353" y="177"/>
                  </a:lnTo>
                  <a:lnTo>
                    <a:pt x="303" y="127"/>
                  </a:lnTo>
                  <a:lnTo>
                    <a:pt x="303" y="54"/>
                  </a:lnTo>
                  <a:lnTo>
                    <a:pt x="230" y="54"/>
                  </a:lnTo>
                  <a:close/>
                  <a:moveTo>
                    <a:pt x="322" y="177"/>
                  </a:moveTo>
                  <a:lnTo>
                    <a:pt x="288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30" y="281"/>
                  </a:lnTo>
                  <a:lnTo>
                    <a:pt x="219" y="281"/>
                  </a:lnTo>
                  <a:lnTo>
                    <a:pt x="215" y="288"/>
                  </a:lnTo>
                  <a:lnTo>
                    <a:pt x="177" y="323"/>
                  </a:lnTo>
                  <a:lnTo>
                    <a:pt x="142" y="288"/>
                  </a:lnTo>
                  <a:lnTo>
                    <a:pt x="134" y="281"/>
                  </a:lnTo>
                  <a:lnTo>
                    <a:pt x="127" y="281"/>
                  </a:lnTo>
                  <a:lnTo>
                    <a:pt x="77" y="281"/>
                  </a:lnTo>
                  <a:lnTo>
                    <a:pt x="77" y="231"/>
                  </a:lnTo>
                  <a:lnTo>
                    <a:pt x="77" y="219"/>
                  </a:lnTo>
                  <a:lnTo>
                    <a:pt x="69" y="215"/>
                  </a:lnTo>
                  <a:lnTo>
                    <a:pt x="31" y="177"/>
                  </a:lnTo>
                  <a:lnTo>
                    <a:pt x="69" y="142"/>
                  </a:lnTo>
                  <a:lnTo>
                    <a:pt x="77" y="135"/>
                  </a:lnTo>
                  <a:lnTo>
                    <a:pt x="77" y="127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7" y="31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8" y="142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4" name="Freeform 93">
              <a:extLst>
                <a:ext uri="{FF2B5EF4-FFF2-40B4-BE49-F238E27FC236}">
                  <a16:creationId xmlns:a16="http://schemas.microsoft.com/office/drawing/2014/main" id="{81CA49C6-FD69-C9B6-4B6E-87AA639F4D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1363"/>
              <a:ext cx="65" cy="250"/>
            </a:xfrm>
            <a:custGeom>
              <a:avLst/>
              <a:gdLst>
                <a:gd name="T0" fmla="*/ 65 w 65"/>
                <a:gd name="T1" fmla="*/ 250 h 250"/>
                <a:gd name="T2" fmla="*/ 65 w 65"/>
                <a:gd name="T3" fmla="*/ 157 h 250"/>
                <a:gd name="T4" fmla="*/ 31 w 65"/>
                <a:gd name="T5" fmla="*/ 123 h 250"/>
                <a:gd name="T6" fmla="*/ 65 w 65"/>
                <a:gd name="T7" fmla="*/ 88 h 250"/>
                <a:gd name="T8" fmla="*/ 65 w 65"/>
                <a:gd name="T9" fmla="*/ 0 h 250"/>
                <a:gd name="T10" fmla="*/ 54 w 65"/>
                <a:gd name="T11" fmla="*/ 0 h 250"/>
                <a:gd name="T12" fmla="*/ 54 w 65"/>
                <a:gd name="T13" fmla="*/ 73 h 250"/>
                <a:gd name="T14" fmla="*/ 0 w 65"/>
                <a:gd name="T15" fmla="*/ 123 h 250"/>
                <a:gd name="T16" fmla="*/ 54 w 65"/>
                <a:gd name="T17" fmla="*/ 177 h 250"/>
                <a:gd name="T18" fmla="*/ 54 w 65"/>
                <a:gd name="T19" fmla="*/ 250 h 250"/>
                <a:gd name="T20" fmla="*/ 65 w 65"/>
                <a:gd name="T2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65" y="250"/>
                  </a:moveTo>
                  <a:lnTo>
                    <a:pt x="65" y="157"/>
                  </a:lnTo>
                  <a:lnTo>
                    <a:pt x="31" y="123"/>
                  </a:lnTo>
                  <a:lnTo>
                    <a:pt x="65" y="88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3"/>
                  </a:lnTo>
                  <a:lnTo>
                    <a:pt x="54" y="177"/>
                  </a:lnTo>
                  <a:lnTo>
                    <a:pt x="54" y="250"/>
                  </a:lnTo>
                  <a:lnTo>
                    <a:pt x="65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5" name="Freeform 94">
              <a:extLst>
                <a:ext uri="{FF2B5EF4-FFF2-40B4-BE49-F238E27FC236}">
                  <a16:creationId xmlns:a16="http://schemas.microsoft.com/office/drawing/2014/main" id="{881E05DB-AD92-171B-F304-B38C970BA3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1674"/>
              <a:ext cx="338" cy="353"/>
            </a:xfrm>
            <a:custGeom>
              <a:avLst/>
              <a:gdLst>
                <a:gd name="T0" fmla="*/ 127 w 338"/>
                <a:gd name="T1" fmla="*/ 300 h 353"/>
                <a:gd name="T2" fmla="*/ 177 w 338"/>
                <a:gd name="T3" fmla="*/ 353 h 353"/>
                <a:gd name="T4" fmla="*/ 231 w 338"/>
                <a:gd name="T5" fmla="*/ 300 h 353"/>
                <a:gd name="T6" fmla="*/ 304 w 338"/>
                <a:gd name="T7" fmla="*/ 300 h 353"/>
                <a:gd name="T8" fmla="*/ 304 w 338"/>
                <a:gd name="T9" fmla="*/ 227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3 h 353"/>
                <a:gd name="T16" fmla="*/ 304 w 338"/>
                <a:gd name="T17" fmla="*/ 50 h 353"/>
                <a:gd name="T18" fmla="*/ 231 w 338"/>
                <a:gd name="T19" fmla="*/ 50 h 353"/>
                <a:gd name="T20" fmla="*/ 177 w 338"/>
                <a:gd name="T21" fmla="*/ 0 h 353"/>
                <a:gd name="T22" fmla="*/ 127 w 338"/>
                <a:gd name="T23" fmla="*/ 50 h 353"/>
                <a:gd name="T24" fmla="*/ 54 w 338"/>
                <a:gd name="T25" fmla="*/ 50 h 353"/>
                <a:gd name="T26" fmla="*/ 54 w 338"/>
                <a:gd name="T27" fmla="*/ 123 h 353"/>
                <a:gd name="T28" fmla="*/ 0 w 338"/>
                <a:gd name="T29" fmla="*/ 177 h 353"/>
                <a:gd name="T30" fmla="*/ 54 w 338"/>
                <a:gd name="T31" fmla="*/ 227 h 353"/>
                <a:gd name="T32" fmla="*/ 54 w 338"/>
                <a:gd name="T33" fmla="*/ 300 h 353"/>
                <a:gd name="T34" fmla="*/ 127 w 338"/>
                <a:gd name="T35" fmla="*/ 300 h 353"/>
                <a:gd name="T36" fmla="*/ 31 w 338"/>
                <a:gd name="T37" fmla="*/ 177 h 353"/>
                <a:gd name="T38" fmla="*/ 70 w 338"/>
                <a:gd name="T39" fmla="*/ 138 h 353"/>
                <a:gd name="T40" fmla="*/ 77 w 338"/>
                <a:gd name="T41" fmla="*/ 134 h 353"/>
                <a:gd name="T42" fmla="*/ 77 w 338"/>
                <a:gd name="T43" fmla="*/ 123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5 h 353"/>
                <a:gd name="T52" fmla="*/ 177 w 338"/>
                <a:gd name="T53" fmla="*/ 31 h 353"/>
                <a:gd name="T54" fmla="*/ 215 w 338"/>
                <a:gd name="T55" fmla="*/ 65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3 h 353"/>
                <a:gd name="T64" fmla="*/ 281 w 338"/>
                <a:gd name="T65" fmla="*/ 134 h 353"/>
                <a:gd name="T66" fmla="*/ 288 w 338"/>
                <a:gd name="T67" fmla="*/ 138 h 353"/>
                <a:gd name="T68" fmla="*/ 323 w 338"/>
                <a:gd name="T69" fmla="*/ 177 h 353"/>
                <a:gd name="T70" fmla="*/ 288 w 338"/>
                <a:gd name="T71" fmla="*/ 211 h 353"/>
                <a:gd name="T72" fmla="*/ 281 w 338"/>
                <a:gd name="T73" fmla="*/ 219 h 353"/>
                <a:gd name="T74" fmla="*/ 281 w 338"/>
                <a:gd name="T75" fmla="*/ 227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4 h 353"/>
                <a:gd name="T84" fmla="*/ 177 w 338"/>
                <a:gd name="T85" fmla="*/ 323 h 353"/>
                <a:gd name="T86" fmla="*/ 142 w 338"/>
                <a:gd name="T87" fmla="*/ 284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27 h 353"/>
                <a:gd name="T96" fmla="*/ 77 w 338"/>
                <a:gd name="T97" fmla="*/ 219 h 353"/>
                <a:gd name="T98" fmla="*/ 70 w 338"/>
                <a:gd name="T99" fmla="*/ 211 h 353"/>
                <a:gd name="T100" fmla="*/ 31 w 338"/>
                <a:gd name="T101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300"/>
                  </a:moveTo>
                  <a:lnTo>
                    <a:pt x="177" y="353"/>
                  </a:lnTo>
                  <a:lnTo>
                    <a:pt x="231" y="300"/>
                  </a:lnTo>
                  <a:lnTo>
                    <a:pt x="304" y="300"/>
                  </a:lnTo>
                  <a:lnTo>
                    <a:pt x="304" y="227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3"/>
                  </a:lnTo>
                  <a:lnTo>
                    <a:pt x="304" y="50"/>
                  </a:lnTo>
                  <a:lnTo>
                    <a:pt x="231" y="50"/>
                  </a:ln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7"/>
                  </a:lnTo>
                  <a:lnTo>
                    <a:pt x="54" y="227"/>
                  </a:lnTo>
                  <a:lnTo>
                    <a:pt x="54" y="300"/>
                  </a:lnTo>
                  <a:lnTo>
                    <a:pt x="127" y="300"/>
                  </a:lnTo>
                  <a:close/>
                  <a:moveTo>
                    <a:pt x="31" y="177"/>
                  </a:moveTo>
                  <a:lnTo>
                    <a:pt x="70" y="138"/>
                  </a:lnTo>
                  <a:lnTo>
                    <a:pt x="77" y="134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5"/>
                  </a:lnTo>
                  <a:lnTo>
                    <a:pt x="177" y="31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3"/>
                  </a:lnTo>
                  <a:lnTo>
                    <a:pt x="281" y="134"/>
                  </a:lnTo>
                  <a:lnTo>
                    <a:pt x="288" y="138"/>
                  </a:lnTo>
                  <a:lnTo>
                    <a:pt x="323" y="177"/>
                  </a:lnTo>
                  <a:lnTo>
                    <a:pt x="288" y="211"/>
                  </a:lnTo>
                  <a:lnTo>
                    <a:pt x="281" y="219"/>
                  </a:lnTo>
                  <a:lnTo>
                    <a:pt x="281" y="227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4"/>
                  </a:lnTo>
                  <a:lnTo>
                    <a:pt x="177" y="323"/>
                  </a:lnTo>
                  <a:lnTo>
                    <a:pt x="142" y="284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27"/>
                  </a:lnTo>
                  <a:lnTo>
                    <a:pt x="77" y="219"/>
                  </a:lnTo>
                  <a:lnTo>
                    <a:pt x="70" y="211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6" name="Freeform 95">
              <a:extLst>
                <a:ext uri="{FF2B5EF4-FFF2-40B4-BE49-F238E27FC236}">
                  <a16:creationId xmlns:a16="http://schemas.microsoft.com/office/drawing/2014/main" id="{75A59FE7-8EF0-AFA0-182C-4794F4EB49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2039"/>
              <a:ext cx="338" cy="349"/>
            </a:xfrm>
            <a:custGeom>
              <a:avLst/>
              <a:gdLst>
                <a:gd name="T0" fmla="*/ 211 w 338"/>
                <a:gd name="T1" fmla="*/ 50 h 349"/>
                <a:gd name="T2" fmla="*/ 161 w 338"/>
                <a:gd name="T3" fmla="*/ 0 h 349"/>
                <a:gd name="T4" fmla="*/ 107 w 338"/>
                <a:gd name="T5" fmla="*/ 50 h 349"/>
                <a:gd name="T6" fmla="*/ 35 w 338"/>
                <a:gd name="T7" fmla="*/ 50 h 349"/>
                <a:gd name="T8" fmla="*/ 35 w 338"/>
                <a:gd name="T9" fmla="*/ 123 h 349"/>
                <a:gd name="T10" fmla="*/ 0 w 338"/>
                <a:gd name="T11" fmla="*/ 157 h 349"/>
                <a:gd name="T12" fmla="*/ 0 w 338"/>
                <a:gd name="T13" fmla="*/ 192 h 349"/>
                <a:gd name="T14" fmla="*/ 35 w 338"/>
                <a:gd name="T15" fmla="*/ 226 h 349"/>
                <a:gd name="T16" fmla="*/ 35 w 338"/>
                <a:gd name="T17" fmla="*/ 299 h 349"/>
                <a:gd name="T18" fmla="*/ 107 w 338"/>
                <a:gd name="T19" fmla="*/ 299 h 349"/>
                <a:gd name="T20" fmla="*/ 161 w 338"/>
                <a:gd name="T21" fmla="*/ 349 h 349"/>
                <a:gd name="T22" fmla="*/ 211 w 338"/>
                <a:gd name="T23" fmla="*/ 299 h 349"/>
                <a:gd name="T24" fmla="*/ 284 w 338"/>
                <a:gd name="T25" fmla="*/ 299 h 349"/>
                <a:gd name="T26" fmla="*/ 284 w 338"/>
                <a:gd name="T27" fmla="*/ 226 h 349"/>
                <a:gd name="T28" fmla="*/ 338 w 338"/>
                <a:gd name="T29" fmla="*/ 177 h 349"/>
                <a:gd name="T30" fmla="*/ 284 w 338"/>
                <a:gd name="T31" fmla="*/ 123 h 349"/>
                <a:gd name="T32" fmla="*/ 284 w 338"/>
                <a:gd name="T33" fmla="*/ 50 h 349"/>
                <a:gd name="T34" fmla="*/ 211 w 338"/>
                <a:gd name="T35" fmla="*/ 50 h 349"/>
                <a:gd name="T36" fmla="*/ 307 w 338"/>
                <a:gd name="T37" fmla="*/ 177 h 349"/>
                <a:gd name="T38" fmla="*/ 269 w 338"/>
                <a:gd name="T39" fmla="*/ 211 h 349"/>
                <a:gd name="T40" fmla="*/ 265 w 338"/>
                <a:gd name="T41" fmla="*/ 219 h 349"/>
                <a:gd name="T42" fmla="*/ 265 w 338"/>
                <a:gd name="T43" fmla="*/ 226 h 349"/>
                <a:gd name="T44" fmla="*/ 265 w 338"/>
                <a:gd name="T45" fmla="*/ 276 h 349"/>
                <a:gd name="T46" fmla="*/ 211 w 338"/>
                <a:gd name="T47" fmla="*/ 276 h 349"/>
                <a:gd name="T48" fmla="*/ 203 w 338"/>
                <a:gd name="T49" fmla="*/ 276 h 349"/>
                <a:gd name="T50" fmla="*/ 196 w 338"/>
                <a:gd name="T51" fmla="*/ 284 h 349"/>
                <a:gd name="T52" fmla="*/ 161 w 338"/>
                <a:gd name="T53" fmla="*/ 319 h 349"/>
                <a:gd name="T54" fmla="*/ 123 w 338"/>
                <a:gd name="T55" fmla="*/ 284 h 349"/>
                <a:gd name="T56" fmla="*/ 119 w 338"/>
                <a:gd name="T57" fmla="*/ 276 h 349"/>
                <a:gd name="T58" fmla="*/ 107 w 338"/>
                <a:gd name="T59" fmla="*/ 276 h 349"/>
                <a:gd name="T60" fmla="*/ 58 w 338"/>
                <a:gd name="T61" fmla="*/ 276 h 349"/>
                <a:gd name="T62" fmla="*/ 58 w 338"/>
                <a:gd name="T63" fmla="*/ 226 h 349"/>
                <a:gd name="T64" fmla="*/ 58 w 338"/>
                <a:gd name="T65" fmla="*/ 219 h 349"/>
                <a:gd name="T66" fmla="*/ 50 w 338"/>
                <a:gd name="T67" fmla="*/ 211 h 349"/>
                <a:gd name="T68" fmla="*/ 15 w 338"/>
                <a:gd name="T69" fmla="*/ 177 h 349"/>
                <a:gd name="T70" fmla="*/ 50 w 338"/>
                <a:gd name="T71" fmla="*/ 138 h 349"/>
                <a:gd name="T72" fmla="*/ 58 w 338"/>
                <a:gd name="T73" fmla="*/ 130 h 349"/>
                <a:gd name="T74" fmla="*/ 58 w 338"/>
                <a:gd name="T75" fmla="*/ 123 h 349"/>
                <a:gd name="T76" fmla="*/ 58 w 338"/>
                <a:gd name="T77" fmla="*/ 73 h 349"/>
                <a:gd name="T78" fmla="*/ 107 w 338"/>
                <a:gd name="T79" fmla="*/ 73 h 349"/>
                <a:gd name="T80" fmla="*/ 119 w 338"/>
                <a:gd name="T81" fmla="*/ 73 h 349"/>
                <a:gd name="T82" fmla="*/ 123 w 338"/>
                <a:gd name="T83" fmla="*/ 65 h 349"/>
                <a:gd name="T84" fmla="*/ 161 w 338"/>
                <a:gd name="T85" fmla="*/ 31 h 349"/>
                <a:gd name="T86" fmla="*/ 196 w 338"/>
                <a:gd name="T87" fmla="*/ 65 h 349"/>
                <a:gd name="T88" fmla="*/ 203 w 338"/>
                <a:gd name="T89" fmla="*/ 73 h 349"/>
                <a:gd name="T90" fmla="*/ 211 w 338"/>
                <a:gd name="T91" fmla="*/ 73 h 349"/>
                <a:gd name="T92" fmla="*/ 265 w 338"/>
                <a:gd name="T93" fmla="*/ 73 h 349"/>
                <a:gd name="T94" fmla="*/ 265 w 338"/>
                <a:gd name="T95" fmla="*/ 123 h 349"/>
                <a:gd name="T96" fmla="*/ 265 w 338"/>
                <a:gd name="T97" fmla="*/ 130 h 349"/>
                <a:gd name="T98" fmla="*/ 269 w 338"/>
                <a:gd name="T99" fmla="*/ 138 h 349"/>
                <a:gd name="T100" fmla="*/ 307 w 338"/>
                <a:gd name="T101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49">
                  <a:moveTo>
                    <a:pt x="211" y="50"/>
                  </a:moveTo>
                  <a:lnTo>
                    <a:pt x="161" y="0"/>
                  </a:lnTo>
                  <a:lnTo>
                    <a:pt x="107" y="50"/>
                  </a:lnTo>
                  <a:lnTo>
                    <a:pt x="35" y="50"/>
                  </a:lnTo>
                  <a:lnTo>
                    <a:pt x="35" y="123"/>
                  </a:lnTo>
                  <a:lnTo>
                    <a:pt x="0" y="157"/>
                  </a:lnTo>
                  <a:lnTo>
                    <a:pt x="0" y="192"/>
                  </a:lnTo>
                  <a:lnTo>
                    <a:pt x="35" y="226"/>
                  </a:lnTo>
                  <a:lnTo>
                    <a:pt x="35" y="299"/>
                  </a:lnTo>
                  <a:lnTo>
                    <a:pt x="107" y="299"/>
                  </a:lnTo>
                  <a:lnTo>
                    <a:pt x="161" y="349"/>
                  </a:lnTo>
                  <a:lnTo>
                    <a:pt x="211" y="299"/>
                  </a:lnTo>
                  <a:lnTo>
                    <a:pt x="284" y="299"/>
                  </a:lnTo>
                  <a:lnTo>
                    <a:pt x="284" y="226"/>
                  </a:lnTo>
                  <a:lnTo>
                    <a:pt x="338" y="177"/>
                  </a:lnTo>
                  <a:lnTo>
                    <a:pt x="284" y="123"/>
                  </a:lnTo>
                  <a:lnTo>
                    <a:pt x="284" y="50"/>
                  </a:lnTo>
                  <a:lnTo>
                    <a:pt x="211" y="50"/>
                  </a:lnTo>
                  <a:close/>
                  <a:moveTo>
                    <a:pt x="307" y="177"/>
                  </a:moveTo>
                  <a:lnTo>
                    <a:pt x="269" y="211"/>
                  </a:lnTo>
                  <a:lnTo>
                    <a:pt x="265" y="219"/>
                  </a:lnTo>
                  <a:lnTo>
                    <a:pt x="265" y="226"/>
                  </a:lnTo>
                  <a:lnTo>
                    <a:pt x="265" y="276"/>
                  </a:lnTo>
                  <a:lnTo>
                    <a:pt x="211" y="276"/>
                  </a:lnTo>
                  <a:lnTo>
                    <a:pt x="203" y="276"/>
                  </a:lnTo>
                  <a:lnTo>
                    <a:pt x="196" y="284"/>
                  </a:lnTo>
                  <a:lnTo>
                    <a:pt x="161" y="319"/>
                  </a:lnTo>
                  <a:lnTo>
                    <a:pt x="123" y="284"/>
                  </a:lnTo>
                  <a:lnTo>
                    <a:pt x="119" y="276"/>
                  </a:lnTo>
                  <a:lnTo>
                    <a:pt x="107" y="276"/>
                  </a:lnTo>
                  <a:lnTo>
                    <a:pt x="58" y="276"/>
                  </a:lnTo>
                  <a:lnTo>
                    <a:pt x="58" y="226"/>
                  </a:lnTo>
                  <a:lnTo>
                    <a:pt x="58" y="219"/>
                  </a:lnTo>
                  <a:lnTo>
                    <a:pt x="50" y="211"/>
                  </a:lnTo>
                  <a:lnTo>
                    <a:pt x="15" y="177"/>
                  </a:lnTo>
                  <a:lnTo>
                    <a:pt x="50" y="138"/>
                  </a:lnTo>
                  <a:lnTo>
                    <a:pt x="58" y="130"/>
                  </a:lnTo>
                  <a:lnTo>
                    <a:pt x="58" y="123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5"/>
                  </a:lnTo>
                  <a:lnTo>
                    <a:pt x="161" y="31"/>
                  </a:lnTo>
                  <a:lnTo>
                    <a:pt x="196" y="65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3"/>
                  </a:lnTo>
                  <a:lnTo>
                    <a:pt x="265" y="130"/>
                  </a:lnTo>
                  <a:lnTo>
                    <a:pt x="269" y="138"/>
                  </a:lnTo>
                  <a:lnTo>
                    <a:pt x="307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7" name="Freeform 96">
              <a:extLst>
                <a:ext uri="{FF2B5EF4-FFF2-40B4-BE49-F238E27FC236}">
                  <a16:creationId xmlns:a16="http://schemas.microsoft.com/office/drawing/2014/main" id="{D4782BE5-D28B-EC37-49FA-5FA415DA98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2454"/>
              <a:ext cx="65" cy="249"/>
            </a:xfrm>
            <a:custGeom>
              <a:avLst/>
              <a:gdLst>
                <a:gd name="T0" fmla="*/ 0 w 65"/>
                <a:gd name="T1" fmla="*/ 0 h 249"/>
                <a:gd name="T2" fmla="*/ 0 w 65"/>
                <a:gd name="T3" fmla="*/ 92 h 249"/>
                <a:gd name="T4" fmla="*/ 35 w 65"/>
                <a:gd name="T5" fmla="*/ 122 h 249"/>
                <a:gd name="T6" fmla="*/ 0 w 65"/>
                <a:gd name="T7" fmla="*/ 157 h 249"/>
                <a:gd name="T8" fmla="*/ 0 w 65"/>
                <a:gd name="T9" fmla="*/ 249 h 249"/>
                <a:gd name="T10" fmla="*/ 11 w 65"/>
                <a:gd name="T11" fmla="*/ 249 h 249"/>
                <a:gd name="T12" fmla="*/ 11 w 65"/>
                <a:gd name="T13" fmla="*/ 176 h 249"/>
                <a:gd name="T14" fmla="*/ 65 w 65"/>
                <a:gd name="T15" fmla="*/ 122 h 249"/>
                <a:gd name="T16" fmla="*/ 11 w 65"/>
                <a:gd name="T17" fmla="*/ 73 h 249"/>
                <a:gd name="T18" fmla="*/ 11 w 65"/>
                <a:gd name="T19" fmla="*/ 0 h 249"/>
                <a:gd name="T20" fmla="*/ 0 w 6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9">
                  <a:moveTo>
                    <a:pt x="0" y="0"/>
                  </a:moveTo>
                  <a:lnTo>
                    <a:pt x="0" y="92"/>
                  </a:lnTo>
                  <a:lnTo>
                    <a:pt x="35" y="122"/>
                  </a:lnTo>
                  <a:lnTo>
                    <a:pt x="0" y="157"/>
                  </a:lnTo>
                  <a:lnTo>
                    <a:pt x="0" y="249"/>
                  </a:lnTo>
                  <a:lnTo>
                    <a:pt x="11" y="249"/>
                  </a:lnTo>
                  <a:lnTo>
                    <a:pt x="11" y="176"/>
                  </a:lnTo>
                  <a:lnTo>
                    <a:pt x="65" y="122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8" name="Freeform 97">
              <a:extLst>
                <a:ext uri="{FF2B5EF4-FFF2-40B4-BE49-F238E27FC236}">
                  <a16:creationId xmlns:a16="http://schemas.microsoft.com/office/drawing/2014/main" id="{053159BA-D2C0-DC2B-2E31-5BAB083AEE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2400"/>
              <a:ext cx="353" cy="353"/>
            </a:xfrm>
            <a:custGeom>
              <a:avLst/>
              <a:gdLst>
                <a:gd name="T0" fmla="*/ 123 w 353"/>
                <a:gd name="T1" fmla="*/ 303 h 353"/>
                <a:gd name="T2" fmla="*/ 176 w 353"/>
                <a:gd name="T3" fmla="*/ 353 h 353"/>
                <a:gd name="T4" fmla="*/ 226 w 353"/>
                <a:gd name="T5" fmla="*/ 303 h 353"/>
                <a:gd name="T6" fmla="*/ 299 w 353"/>
                <a:gd name="T7" fmla="*/ 303 h 353"/>
                <a:gd name="T8" fmla="*/ 299 w 353"/>
                <a:gd name="T9" fmla="*/ 230 h 353"/>
                <a:gd name="T10" fmla="*/ 353 w 353"/>
                <a:gd name="T11" fmla="*/ 176 h 353"/>
                <a:gd name="T12" fmla="*/ 299 w 353"/>
                <a:gd name="T13" fmla="*/ 127 h 353"/>
                <a:gd name="T14" fmla="*/ 299 w 353"/>
                <a:gd name="T15" fmla="*/ 54 h 353"/>
                <a:gd name="T16" fmla="*/ 226 w 353"/>
                <a:gd name="T17" fmla="*/ 54 h 353"/>
                <a:gd name="T18" fmla="*/ 176 w 353"/>
                <a:gd name="T19" fmla="*/ 0 h 353"/>
                <a:gd name="T20" fmla="*/ 123 w 353"/>
                <a:gd name="T21" fmla="*/ 54 h 353"/>
                <a:gd name="T22" fmla="*/ 50 w 353"/>
                <a:gd name="T23" fmla="*/ 54 h 353"/>
                <a:gd name="T24" fmla="*/ 50 w 353"/>
                <a:gd name="T25" fmla="*/ 127 h 353"/>
                <a:gd name="T26" fmla="*/ 0 w 353"/>
                <a:gd name="T27" fmla="*/ 176 h 353"/>
                <a:gd name="T28" fmla="*/ 50 w 353"/>
                <a:gd name="T29" fmla="*/ 230 h 353"/>
                <a:gd name="T30" fmla="*/ 50 w 353"/>
                <a:gd name="T31" fmla="*/ 303 h 353"/>
                <a:gd name="T32" fmla="*/ 123 w 353"/>
                <a:gd name="T33" fmla="*/ 303 h 353"/>
                <a:gd name="T34" fmla="*/ 31 w 353"/>
                <a:gd name="T35" fmla="*/ 176 h 353"/>
                <a:gd name="T36" fmla="*/ 65 w 353"/>
                <a:gd name="T37" fmla="*/ 142 h 353"/>
                <a:gd name="T38" fmla="*/ 73 w 353"/>
                <a:gd name="T39" fmla="*/ 134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6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80 w 353"/>
                <a:gd name="T59" fmla="*/ 73 h 353"/>
                <a:gd name="T60" fmla="*/ 280 w 353"/>
                <a:gd name="T61" fmla="*/ 127 h 353"/>
                <a:gd name="T62" fmla="*/ 280 w 353"/>
                <a:gd name="T63" fmla="*/ 134 h 353"/>
                <a:gd name="T64" fmla="*/ 284 w 353"/>
                <a:gd name="T65" fmla="*/ 142 h 353"/>
                <a:gd name="T66" fmla="*/ 322 w 353"/>
                <a:gd name="T67" fmla="*/ 176 h 353"/>
                <a:gd name="T68" fmla="*/ 284 w 353"/>
                <a:gd name="T69" fmla="*/ 215 h 353"/>
                <a:gd name="T70" fmla="*/ 280 w 353"/>
                <a:gd name="T71" fmla="*/ 219 h 353"/>
                <a:gd name="T72" fmla="*/ 280 w 353"/>
                <a:gd name="T73" fmla="*/ 230 h 353"/>
                <a:gd name="T74" fmla="*/ 280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6 w 353"/>
                <a:gd name="T83" fmla="*/ 322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0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123" y="303"/>
                  </a:move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53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lnTo>
                    <a:pt x="123" y="303"/>
                  </a:lnTo>
                  <a:close/>
                  <a:moveTo>
                    <a:pt x="31" y="176"/>
                  </a:move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0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9" name="Freeform 98">
              <a:extLst>
                <a:ext uri="{FF2B5EF4-FFF2-40B4-BE49-F238E27FC236}">
                  <a16:creationId xmlns:a16="http://schemas.microsoft.com/office/drawing/2014/main" id="{A7EDE0C1-D6A8-32D8-EA45-92A480D4B1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2039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7 w 353"/>
                <a:gd name="T7" fmla="*/ 349 h 349"/>
                <a:gd name="T8" fmla="*/ 227 w 353"/>
                <a:gd name="T9" fmla="*/ 299 h 349"/>
                <a:gd name="T10" fmla="*/ 300 w 353"/>
                <a:gd name="T11" fmla="*/ 299 h 349"/>
                <a:gd name="T12" fmla="*/ 300 w 353"/>
                <a:gd name="T13" fmla="*/ 226 h 349"/>
                <a:gd name="T14" fmla="*/ 353 w 353"/>
                <a:gd name="T15" fmla="*/ 177 h 349"/>
                <a:gd name="T16" fmla="*/ 300 w 353"/>
                <a:gd name="T17" fmla="*/ 123 h 349"/>
                <a:gd name="T18" fmla="*/ 300 w 353"/>
                <a:gd name="T19" fmla="*/ 50 h 349"/>
                <a:gd name="T20" fmla="*/ 227 w 353"/>
                <a:gd name="T21" fmla="*/ 50 h 349"/>
                <a:gd name="T22" fmla="*/ 177 w 353"/>
                <a:gd name="T23" fmla="*/ 0 h 349"/>
                <a:gd name="T24" fmla="*/ 123 w 353"/>
                <a:gd name="T25" fmla="*/ 50 h 349"/>
                <a:gd name="T26" fmla="*/ 50 w 353"/>
                <a:gd name="T27" fmla="*/ 50 h 349"/>
                <a:gd name="T28" fmla="*/ 50 w 353"/>
                <a:gd name="T29" fmla="*/ 123 h 349"/>
                <a:gd name="T30" fmla="*/ 0 w 353"/>
                <a:gd name="T31" fmla="*/ 177 h 349"/>
                <a:gd name="T32" fmla="*/ 50 w 353"/>
                <a:gd name="T33" fmla="*/ 226 h 349"/>
                <a:gd name="T34" fmla="*/ 66 w 353"/>
                <a:gd name="T35" fmla="*/ 138 h 349"/>
                <a:gd name="T36" fmla="*/ 73 w 353"/>
                <a:gd name="T37" fmla="*/ 130 h 349"/>
                <a:gd name="T38" fmla="*/ 73 w 353"/>
                <a:gd name="T39" fmla="*/ 123 h 349"/>
                <a:gd name="T40" fmla="*/ 73 w 353"/>
                <a:gd name="T41" fmla="*/ 73 h 349"/>
                <a:gd name="T42" fmla="*/ 123 w 353"/>
                <a:gd name="T43" fmla="*/ 73 h 349"/>
                <a:gd name="T44" fmla="*/ 135 w 353"/>
                <a:gd name="T45" fmla="*/ 73 h 349"/>
                <a:gd name="T46" fmla="*/ 138 w 353"/>
                <a:gd name="T47" fmla="*/ 65 h 349"/>
                <a:gd name="T48" fmla="*/ 177 w 353"/>
                <a:gd name="T49" fmla="*/ 31 h 349"/>
                <a:gd name="T50" fmla="*/ 211 w 353"/>
                <a:gd name="T51" fmla="*/ 65 h 349"/>
                <a:gd name="T52" fmla="*/ 219 w 353"/>
                <a:gd name="T53" fmla="*/ 73 h 349"/>
                <a:gd name="T54" fmla="*/ 227 w 353"/>
                <a:gd name="T55" fmla="*/ 73 h 349"/>
                <a:gd name="T56" fmla="*/ 280 w 353"/>
                <a:gd name="T57" fmla="*/ 73 h 349"/>
                <a:gd name="T58" fmla="*/ 280 w 353"/>
                <a:gd name="T59" fmla="*/ 123 h 349"/>
                <a:gd name="T60" fmla="*/ 280 w 353"/>
                <a:gd name="T61" fmla="*/ 130 h 349"/>
                <a:gd name="T62" fmla="*/ 284 w 353"/>
                <a:gd name="T63" fmla="*/ 138 h 349"/>
                <a:gd name="T64" fmla="*/ 323 w 353"/>
                <a:gd name="T65" fmla="*/ 177 h 349"/>
                <a:gd name="T66" fmla="*/ 284 w 353"/>
                <a:gd name="T67" fmla="*/ 211 h 349"/>
                <a:gd name="T68" fmla="*/ 280 w 353"/>
                <a:gd name="T69" fmla="*/ 219 h 349"/>
                <a:gd name="T70" fmla="*/ 280 w 353"/>
                <a:gd name="T71" fmla="*/ 226 h 349"/>
                <a:gd name="T72" fmla="*/ 280 w 353"/>
                <a:gd name="T73" fmla="*/ 276 h 349"/>
                <a:gd name="T74" fmla="*/ 227 w 353"/>
                <a:gd name="T75" fmla="*/ 276 h 349"/>
                <a:gd name="T76" fmla="*/ 219 w 353"/>
                <a:gd name="T77" fmla="*/ 276 h 349"/>
                <a:gd name="T78" fmla="*/ 211 w 353"/>
                <a:gd name="T79" fmla="*/ 284 h 349"/>
                <a:gd name="T80" fmla="*/ 177 w 353"/>
                <a:gd name="T81" fmla="*/ 319 h 349"/>
                <a:gd name="T82" fmla="*/ 138 w 353"/>
                <a:gd name="T83" fmla="*/ 284 h 349"/>
                <a:gd name="T84" fmla="*/ 135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9 h 349"/>
                <a:gd name="T94" fmla="*/ 66 w 353"/>
                <a:gd name="T95" fmla="*/ 211 h 349"/>
                <a:gd name="T96" fmla="*/ 31 w 353"/>
                <a:gd name="T97" fmla="*/ 177 h 349"/>
                <a:gd name="T98" fmla="*/ 66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close/>
                  <a:moveTo>
                    <a:pt x="66" y="138"/>
                  </a:move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0"/>
                  </a:lnTo>
                  <a:lnTo>
                    <a:pt x="284" y="138"/>
                  </a:lnTo>
                  <a:lnTo>
                    <a:pt x="323" y="177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5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0" name="Freeform 99">
              <a:extLst>
                <a:ext uri="{FF2B5EF4-FFF2-40B4-BE49-F238E27FC236}">
                  <a16:creationId xmlns:a16="http://schemas.microsoft.com/office/drawing/2014/main" id="{C6A809F9-DD0E-D199-8568-1A3B9BAAB1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2039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7 w 353"/>
                <a:gd name="T7" fmla="*/ 349 h 349"/>
                <a:gd name="T8" fmla="*/ 226 w 353"/>
                <a:gd name="T9" fmla="*/ 299 h 349"/>
                <a:gd name="T10" fmla="*/ 299 w 353"/>
                <a:gd name="T11" fmla="*/ 299 h 349"/>
                <a:gd name="T12" fmla="*/ 299 w 353"/>
                <a:gd name="T13" fmla="*/ 226 h 349"/>
                <a:gd name="T14" fmla="*/ 353 w 353"/>
                <a:gd name="T15" fmla="*/ 177 h 349"/>
                <a:gd name="T16" fmla="*/ 299 w 353"/>
                <a:gd name="T17" fmla="*/ 123 h 349"/>
                <a:gd name="T18" fmla="*/ 299 w 353"/>
                <a:gd name="T19" fmla="*/ 50 h 349"/>
                <a:gd name="T20" fmla="*/ 226 w 353"/>
                <a:gd name="T21" fmla="*/ 50 h 349"/>
                <a:gd name="T22" fmla="*/ 177 w 353"/>
                <a:gd name="T23" fmla="*/ 0 h 349"/>
                <a:gd name="T24" fmla="*/ 123 w 353"/>
                <a:gd name="T25" fmla="*/ 50 h 349"/>
                <a:gd name="T26" fmla="*/ 50 w 353"/>
                <a:gd name="T27" fmla="*/ 50 h 349"/>
                <a:gd name="T28" fmla="*/ 50 w 353"/>
                <a:gd name="T29" fmla="*/ 123 h 349"/>
                <a:gd name="T30" fmla="*/ 0 w 353"/>
                <a:gd name="T31" fmla="*/ 177 h 349"/>
                <a:gd name="T32" fmla="*/ 50 w 353"/>
                <a:gd name="T33" fmla="*/ 226 h 349"/>
                <a:gd name="T34" fmla="*/ 65 w 353"/>
                <a:gd name="T35" fmla="*/ 138 h 349"/>
                <a:gd name="T36" fmla="*/ 73 w 353"/>
                <a:gd name="T37" fmla="*/ 130 h 349"/>
                <a:gd name="T38" fmla="*/ 73 w 353"/>
                <a:gd name="T39" fmla="*/ 123 h 349"/>
                <a:gd name="T40" fmla="*/ 73 w 353"/>
                <a:gd name="T41" fmla="*/ 73 h 349"/>
                <a:gd name="T42" fmla="*/ 123 w 353"/>
                <a:gd name="T43" fmla="*/ 73 h 349"/>
                <a:gd name="T44" fmla="*/ 134 w 353"/>
                <a:gd name="T45" fmla="*/ 73 h 349"/>
                <a:gd name="T46" fmla="*/ 138 w 353"/>
                <a:gd name="T47" fmla="*/ 65 h 349"/>
                <a:gd name="T48" fmla="*/ 177 w 353"/>
                <a:gd name="T49" fmla="*/ 31 h 349"/>
                <a:gd name="T50" fmla="*/ 211 w 353"/>
                <a:gd name="T51" fmla="*/ 65 h 349"/>
                <a:gd name="T52" fmla="*/ 219 w 353"/>
                <a:gd name="T53" fmla="*/ 73 h 349"/>
                <a:gd name="T54" fmla="*/ 226 w 353"/>
                <a:gd name="T55" fmla="*/ 73 h 349"/>
                <a:gd name="T56" fmla="*/ 276 w 353"/>
                <a:gd name="T57" fmla="*/ 73 h 349"/>
                <a:gd name="T58" fmla="*/ 276 w 353"/>
                <a:gd name="T59" fmla="*/ 123 h 349"/>
                <a:gd name="T60" fmla="*/ 276 w 353"/>
                <a:gd name="T61" fmla="*/ 130 h 349"/>
                <a:gd name="T62" fmla="*/ 284 w 353"/>
                <a:gd name="T63" fmla="*/ 138 h 349"/>
                <a:gd name="T64" fmla="*/ 322 w 353"/>
                <a:gd name="T65" fmla="*/ 177 h 349"/>
                <a:gd name="T66" fmla="*/ 284 w 353"/>
                <a:gd name="T67" fmla="*/ 211 h 349"/>
                <a:gd name="T68" fmla="*/ 276 w 353"/>
                <a:gd name="T69" fmla="*/ 219 h 349"/>
                <a:gd name="T70" fmla="*/ 276 w 353"/>
                <a:gd name="T71" fmla="*/ 226 h 349"/>
                <a:gd name="T72" fmla="*/ 276 w 353"/>
                <a:gd name="T73" fmla="*/ 276 h 349"/>
                <a:gd name="T74" fmla="*/ 226 w 353"/>
                <a:gd name="T75" fmla="*/ 276 h 349"/>
                <a:gd name="T76" fmla="*/ 219 w 353"/>
                <a:gd name="T77" fmla="*/ 276 h 349"/>
                <a:gd name="T78" fmla="*/ 211 w 353"/>
                <a:gd name="T79" fmla="*/ 284 h 349"/>
                <a:gd name="T80" fmla="*/ 177 w 353"/>
                <a:gd name="T81" fmla="*/ 319 h 349"/>
                <a:gd name="T82" fmla="*/ 138 w 353"/>
                <a:gd name="T83" fmla="*/ 284 h 349"/>
                <a:gd name="T84" fmla="*/ 134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9 h 349"/>
                <a:gd name="T94" fmla="*/ 65 w 353"/>
                <a:gd name="T95" fmla="*/ 211 h 349"/>
                <a:gd name="T96" fmla="*/ 31 w 353"/>
                <a:gd name="T97" fmla="*/ 177 h 349"/>
                <a:gd name="T98" fmla="*/ 65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close/>
                  <a:moveTo>
                    <a:pt x="65" y="138"/>
                  </a:move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1" name="Freeform 100">
              <a:extLst>
                <a:ext uri="{FF2B5EF4-FFF2-40B4-BE49-F238E27FC236}">
                  <a16:creationId xmlns:a16="http://schemas.microsoft.com/office/drawing/2014/main" id="{58F3D633-5ABC-5A1C-B172-097FCC3FED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2400"/>
              <a:ext cx="353" cy="353"/>
            </a:xfrm>
            <a:custGeom>
              <a:avLst/>
              <a:gdLst>
                <a:gd name="T0" fmla="*/ 50 w 353"/>
                <a:gd name="T1" fmla="*/ 230 h 353"/>
                <a:gd name="T2" fmla="*/ 50 w 353"/>
                <a:gd name="T3" fmla="*/ 303 h 353"/>
                <a:gd name="T4" fmla="*/ 122 w 353"/>
                <a:gd name="T5" fmla="*/ 303 h 353"/>
                <a:gd name="T6" fmla="*/ 176 w 353"/>
                <a:gd name="T7" fmla="*/ 353 h 353"/>
                <a:gd name="T8" fmla="*/ 226 w 353"/>
                <a:gd name="T9" fmla="*/ 303 h 353"/>
                <a:gd name="T10" fmla="*/ 299 w 353"/>
                <a:gd name="T11" fmla="*/ 303 h 353"/>
                <a:gd name="T12" fmla="*/ 299 w 353"/>
                <a:gd name="T13" fmla="*/ 230 h 353"/>
                <a:gd name="T14" fmla="*/ 353 w 353"/>
                <a:gd name="T15" fmla="*/ 176 h 353"/>
                <a:gd name="T16" fmla="*/ 299 w 353"/>
                <a:gd name="T17" fmla="*/ 127 h 353"/>
                <a:gd name="T18" fmla="*/ 299 w 353"/>
                <a:gd name="T19" fmla="*/ 54 h 353"/>
                <a:gd name="T20" fmla="*/ 226 w 353"/>
                <a:gd name="T21" fmla="*/ 54 h 353"/>
                <a:gd name="T22" fmla="*/ 176 w 353"/>
                <a:gd name="T23" fmla="*/ 0 h 353"/>
                <a:gd name="T24" fmla="*/ 122 w 353"/>
                <a:gd name="T25" fmla="*/ 54 h 353"/>
                <a:gd name="T26" fmla="*/ 50 w 353"/>
                <a:gd name="T27" fmla="*/ 54 h 353"/>
                <a:gd name="T28" fmla="*/ 50 w 353"/>
                <a:gd name="T29" fmla="*/ 127 h 353"/>
                <a:gd name="T30" fmla="*/ 0 w 353"/>
                <a:gd name="T31" fmla="*/ 176 h 353"/>
                <a:gd name="T32" fmla="*/ 50 w 353"/>
                <a:gd name="T33" fmla="*/ 230 h 353"/>
                <a:gd name="T34" fmla="*/ 65 w 353"/>
                <a:gd name="T35" fmla="*/ 142 h 353"/>
                <a:gd name="T36" fmla="*/ 73 w 353"/>
                <a:gd name="T37" fmla="*/ 134 h 353"/>
                <a:gd name="T38" fmla="*/ 73 w 353"/>
                <a:gd name="T39" fmla="*/ 127 h 353"/>
                <a:gd name="T40" fmla="*/ 73 w 353"/>
                <a:gd name="T41" fmla="*/ 73 h 353"/>
                <a:gd name="T42" fmla="*/ 122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6 w 353"/>
                <a:gd name="T49" fmla="*/ 31 h 353"/>
                <a:gd name="T50" fmla="*/ 211 w 353"/>
                <a:gd name="T51" fmla="*/ 69 h 353"/>
                <a:gd name="T52" fmla="*/ 218 w 353"/>
                <a:gd name="T53" fmla="*/ 73 h 353"/>
                <a:gd name="T54" fmla="*/ 226 w 353"/>
                <a:gd name="T55" fmla="*/ 73 h 353"/>
                <a:gd name="T56" fmla="*/ 280 w 353"/>
                <a:gd name="T57" fmla="*/ 73 h 353"/>
                <a:gd name="T58" fmla="*/ 280 w 353"/>
                <a:gd name="T59" fmla="*/ 127 h 353"/>
                <a:gd name="T60" fmla="*/ 280 w 353"/>
                <a:gd name="T61" fmla="*/ 134 h 353"/>
                <a:gd name="T62" fmla="*/ 284 w 353"/>
                <a:gd name="T63" fmla="*/ 142 h 353"/>
                <a:gd name="T64" fmla="*/ 322 w 353"/>
                <a:gd name="T65" fmla="*/ 176 h 353"/>
                <a:gd name="T66" fmla="*/ 284 w 353"/>
                <a:gd name="T67" fmla="*/ 215 h 353"/>
                <a:gd name="T68" fmla="*/ 280 w 353"/>
                <a:gd name="T69" fmla="*/ 219 h 353"/>
                <a:gd name="T70" fmla="*/ 280 w 353"/>
                <a:gd name="T71" fmla="*/ 230 h 353"/>
                <a:gd name="T72" fmla="*/ 280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8 h 353"/>
                <a:gd name="T80" fmla="*/ 176 w 353"/>
                <a:gd name="T81" fmla="*/ 322 h 353"/>
                <a:gd name="T82" fmla="*/ 138 w 353"/>
                <a:gd name="T83" fmla="*/ 288 h 353"/>
                <a:gd name="T84" fmla="*/ 134 w 353"/>
                <a:gd name="T85" fmla="*/ 280 h 353"/>
                <a:gd name="T86" fmla="*/ 122 w 353"/>
                <a:gd name="T87" fmla="*/ 280 h 353"/>
                <a:gd name="T88" fmla="*/ 73 w 353"/>
                <a:gd name="T89" fmla="*/ 280 h 353"/>
                <a:gd name="T90" fmla="*/ 73 w 353"/>
                <a:gd name="T91" fmla="*/ 230 h 353"/>
                <a:gd name="T92" fmla="*/ 73 w 353"/>
                <a:gd name="T93" fmla="*/ 219 h 353"/>
                <a:gd name="T94" fmla="*/ 65 w 353"/>
                <a:gd name="T95" fmla="*/ 215 h 353"/>
                <a:gd name="T96" fmla="*/ 30 w 353"/>
                <a:gd name="T97" fmla="*/ 176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30"/>
                  </a:moveTo>
                  <a:lnTo>
                    <a:pt x="50" y="303"/>
                  </a:lnTo>
                  <a:lnTo>
                    <a:pt x="122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53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0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2" name="Freeform 101">
              <a:extLst>
                <a:ext uri="{FF2B5EF4-FFF2-40B4-BE49-F238E27FC236}">
                  <a16:creationId xmlns:a16="http://schemas.microsoft.com/office/drawing/2014/main" id="{24A9ED6D-57FD-56BB-0CE9-D9D8C0050D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2400"/>
              <a:ext cx="353" cy="353"/>
            </a:xfrm>
            <a:custGeom>
              <a:avLst/>
              <a:gdLst>
                <a:gd name="T0" fmla="*/ 50 w 353"/>
                <a:gd name="T1" fmla="*/ 303 h 353"/>
                <a:gd name="T2" fmla="*/ 123 w 353"/>
                <a:gd name="T3" fmla="*/ 303 h 353"/>
                <a:gd name="T4" fmla="*/ 177 w 353"/>
                <a:gd name="T5" fmla="*/ 353 h 353"/>
                <a:gd name="T6" fmla="*/ 227 w 353"/>
                <a:gd name="T7" fmla="*/ 303 h 353"/>
                <a:gd name="T8" fmla="*/ 300 w 353"/>
                <a:gd name="T9" fmla="*/ 303 h 353"/>
                <a:gd name="T10" fmla="*/ 300 w 353"/>
                <a:gd name="T11" fmla="*/ 230 h 353"/>
                <a:gd name="T12" fmla="*/ 353 w 353"/>
                <a:gd name="T13" fmla="*/ 176 h 353"/>
                <a:gd name="T14" fmla="*/ 300 w 353"/>
                <a:gd name="T15" fmla="*/ 127 h 353"/>
                <a:gd name="T16" fmla="*/ 300 w 353"/>
                <a:gd name="T17" fmla="*/ 54 h 353"/>
                <a:gd name="T18" fmla="*/ 227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6 h 353"/>
                <a:gd name="T30" fmla="*/ 50 w 353"/>
                <a:gd name="T31" fmla="*/ 230 h 353"/>
                <a:gd name="T32" fmla="*/ 50 w 353"/>
                <a:gd name="T33" fmla="*/ 303 h 353"/>
                <a:gd name="T34" fmla="*/ 31 w 353"/>
                <a:gd name="T35" fmla="*/ 176 h 353"/>
                <a:gd name="T36" fmla="*/ 66 w 353"/>
                <a:gd name="T37" fmla="*/ 142 h 353"/>
                <a:gd name="T38" fmla="*/ 73 w 353"/>
                <a:gd name="T39" fmla="*/ 134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5 w 353"/>
                <a:gd name="T47" fmla="*/ 73 h 353"/>
                <a:gd name="T48" fmla="*/ 139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7 w 353"/>
                <a:gd name="T57" fmla="*/ 73 h 353"/>
                <a:gd name="T58" fmla="*/ 277 w 353"/>
                <a:gd name="T59" fmla="*/ 73 h 353"/>
                <a:gd name="T60" fmla="*/ 277 w 353"/>
                <a:gd name="T61" fmla="*/ 127 h 353"/>
                <a:gd name="T62" fmla="*/ 277 w 353"/>
                <a:gd name="T63" fmla="*/ 134 h 353"/>
                <a:gd name="T64" fmla="*/ 284 w 353"/>
                <a:gd name="T65" fmla="*/ 142 h 353"/>
                <a:gd name="T66" fmla="*/ 323 w 353"/>
                <a:gd name="T67" fmla="*/ 176 h 353"/>
                <a:gd name="T68" fmla="*/ 284 w 353"/>
                <a:gd name="T69" fmla="*/ 215 h 353"/>
                <a:gd name="T70" fmla="*/ 277 w 353"/>
                <a:gd name="T71" fmla="*/ 219 h 353"/>
                <a:gd name="T72" fmla="*/ 277 w 353"/>
                <a:gd name="T73" fmla="*/ 230 h 353"/>
                <a:gd name="T74" fmla="*/ 277 w 353"/>
                <a:gd name="T75" fmla="*/ 280 h 353"/>
                <a:gd name="T76" fmla="*/ 227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2 h 353"/>
                <a:gd name="T84" fmla="*/ 139 w 353"/>
                <a:gd name="T85" fmla="*/ 288 h 353"/>
                <a:gd name="T86" fmla="*/ 135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0 h 353"/>
                <a:gd name="T94" fmla="*/ 73 w 353"/>
                <a:gd name="T95" fmla="*/ 219 h 353"/>
                <a:gd name="T96" fmla="*/ 66 w 353"/>
                <a:gd name="T97" fmla="*/ 215 h 353"/>
                <a:gd name="T98" fmla="*/ 31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3"/>
                  </a:moveTo>
                  <a:lnTo>
                    <a:pt x="123" y="303"/>
                  </a:lnTo>
                  <a:lnTo>
                    <a:pt x="177" y="353"/>
                  </a:lnTo>
                  <a:lnTo>
                    <a:pt x="227" y="303"/>
                  </a:lnTo>
                  <a:lnTo>
                    <a:pt x="300" y="303"/>
                  </a:lnTo>
                  <a:lnTo>
                    <a:pt x="300" y="230"/>
                  </a:lnTo>
                  <a:lnTo>
                    <a:pt x="353" y="176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close/>
                  <a:moveTo>
                    <a:pt x="31" y="176"/>
                  </a:moveTo>
                  <a:lnTo>
                    <a:pt x="66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4"/>
                  </a:lnTo>
                  <a:lnTo>
                    <a:pt x="284" y="142"/>
                  </a:lnTo>
                  <a:lnTo>
                    <a:pt x="323" y="176"/>
                  </a:lnTo>
                  <a:lnTo>
                    <a:pt x="284" y="215"/>
                  </a:lnTo>
                  <a:lnTo>
                    <a:pt x="277" y="219"/>
                  </a:lnTo>
                  <a:lnTo>
                    <a:pt x="277" y="230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2"/>
                  </a:lnTo>
                  <a:lnTo>
                    <a:pt x="139" y="288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3" name="Freeform 102">
              <a:extLst>
                <a:ext uri="{FF2B5EF4-FFF2-40B4-BE49-F238E27FC236}">
                  <a16:creationId xmlns:a16="http://schemas.microsoft.com/office/drawing/2014/main" id="{29D01036-272E-E1D8-738B-163E9B171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2039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6 w 353"/>
                <a:gd name="T7" fmla="*/ 349 h 349"/>
                <a:gd name="T8" fmla="*/ 226 w 353"/>
                <a:gd name="T9" fmla="*/ 299 h 349"/>
                <a:gd name="T10" fmla="*/ 299 w 353"/>
                <a:gd name="T11" fmla="*/ 299 h 349"/>
                <a:gd name="T12" fmla="*/ 299 w 353"/>
                <a:gd name="T13" fmla="*/ 226 h 349"/>
                <a:gd name="T14" fmla="*/ 353 w 353"/>
                <a:gd name="T15" fmla="*/ 177 h 349"/>
                <a:gd name="T16" fmla="*/ 299 w 353"/>
                <a:gd name="T17" fmla="*/ 123 h 349"/>
                <a:gd name="T18" fmla="*/ 299 w 353"/>
                <a:gd name="T19" fmla="*/ 50 h 349"/>
                <a:gd name="T20" fmla="*/ 226 w 353"/>
                <a:gd name="T21" fmla="*/ 50 h 349"/>
                <a:gd name="T22" fmla="*/ 176 w 353"/>
                <a:gd name="T23" fmla="*/ 0 h 349"/>
                <a:gd name="T24" fmla="*/ 123 w 353"/>
                <a:gd name="T25" fmla="*/ 50 h 349"/>
                <a:gd name="T26" fmla="*/ 50 w 353"/>
                <a:gd name="T27" fmla="*/ 50 h 349"/>
                <a:gd name="T28" fmla="*/ 50 w 353"/>
                <a:gd name="T29" fmla="*/ 123 h 349"/>
                <a:gd name="T30" fmla="*/ 0 w 353"/>
                <a:gd name="T31" fmla="*/ 177 h 349"/>
                <a:gd name="T32" fmla="*/ 50 w 353"/>
                <a:gd name="T33" fmla="*/ 226 h 349"/>
                <a:gd name="T34" fmla="*/ 65 w 353"/>
                <a:gd name="T35" fmla="*/ 138 h 349"/>
                <a:gd name="T36" fmla="*/ 73 w 353"/>
                <a:gd name="T37" fmla="*/ 130 h 349"/>
                <a:gd name="T38" fmla="*/ 73 w 353"/>
                <a:gd name="T39" fmla="*/ 123 h 349"/>
                <a:gd name="T40" fmla="*/ 73 w 353"/>
                <a:gd name="T41" fmla="*/ 73 h 349"/>
                <a:gd name="T42" fmla="*/ 123 w 353"/>
                <a:gd name="T43" fmla="*/ 73 h 349"/>
                <a:gd name="T44" fmla="*/ 134 w 353"/>
                <a:gd name="T45" fmla="*/ 73 h 349"/>
                <a:gd name="T46" fmla="*/ 138 w 353"/>
                <a:gd name="T47" fmla="*/ 65 h 349"/>
                <a:gd name="T48" fmla="*/ 176 w 353"/>
                <a:gd name="T49" fmla="*/ 31 h 349"/>
                <a:gd name="T50" fmla="*/ 211 w 353"/>
                <a:gd name="T51" fmla="*/ 65 h 349"/>
                <a:gd name="T52" fmla="*/ 218 w 353"/>
                <a:gd name="T53" fmla="*/ 73 h 349"/>
                <a:gd name="T54" fmla="*/ 226 w 353"/>
                <a:gd name="T55" fmla="*/ 73 h 349"/>
                <a:gd name="T56" fmla="*/ 276 w 353"/>
                <a:gd name="T57" fmla="*/ 73 h 349"/>
                <a:gd name="T58" fmla="*/ 276 w 353"/>
                <a:gd name="T59" fmla="*/ 123 h 349"/>
                <a:gd name="T60" fmla="*/ 276 w 353"/>
                <a:gd name="T61" fmla="*/ 130 h 349"/>
                <a:gd name="T62" fmla="*/ 284 w 353"/>
                <a:gd name="T63" fmla="*/ 138 h 349"/>
                <a:gd name="T64" fmla="*/ 322 w 353"/>
                <a:gd name="T65" fmla="*/ 177 h 349"/>
                <a:gd name="T66" fmla="*/ 284 w 353"/>
                <a:gd name="T67" fmla="*/ 211 h 349"/>
                <a:gd name="T68" fmla="*/ 276 w 353"/>
                <a:gd name="T69" fmla="*/ 219 h 349"/>
                <a:gd name="T70" fmla="*/ 276 w 353"/>
                <a:gd name="T71" fmla="*/ 226 h 349"/>
                <a:gd name="T72" fmla="*/ 276 w 353"/>
                <a:gd name="T73" fmla="*/ 276 h 349"/>
                <a:gd name="T74" fmla="*/ 226 w 353"/>
                <a:gd name="T75" fmla="*/ 276 h 349"/>
                <a:gd name="T76" fmla="*/ 218 w 353"/>
                <a:gd name="T77" fmla="*/ 276 h 349"/>
                <a:gd name="T78" fmla="*/ 211 w 353"/>
                <a:gd name="T79" fmla="*/ 284 h 349"/>
                <a:gd name="T80" fmla="*/ 176 w 353"/>
                <a:gd name="T81" fmla="*/ 319 h 349"/>
                <a:gd name="T82" fmla="*/ 138 w 353"/>
                <a:gd name="T83" fmla="*/ 284 h 349"/>
                <a:gd name="T84" fmla="*/ 134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9 h 349"/>
                <a:gd name="T94" fmla="*/ 65 w 353"/>
                <a:gd name="T95" fmla="*/ 211 h 349"/>
                <a:gd name="T96" fmla="*/ 30 w 353"/>
                <a:gd name="T97" fmla="*/ 177 h 349"/>
                <a:gd name="T98" fmla="*/ 65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close/>
                  <a:moveTo>
                    <a:pt x="65" y="138"/>
                  </a:move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4" name="Freeform 103">
              <a:extLst>
                <a:ext uri="{FF2B5EF4-FFF2-40B4-BE49-F238E27FC236}">
                  <a16:creationId xmlns:a16="http://schemas.microsoft.com/office/drawing/2014/main" id="{0626F67C-AC8C-3C6F-7ED5-8766A54B10E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2039"/>
              <a:ext cx="352" cy="349"/>
            </a:xfrm>
            <a:custGeom>
              <a:avLst/>
              <a:gdLst>
                <a:gd name="T0" fmla="*/ 226 w 352"/>
                <a:gd name="T1" fmla="*/ 50 h 349"/>
                <a:gd name="T2" fmla="*/ 176 w 352"/>
                <a:gd name="T3" fmla="*/ 0 h 349"/>
                <a:gd name="T4" fmla="*/ 122 w 352"/>
                <a:gd name="T5" fmla="*/ 50 h 349"/>
                <a:gd name="T6" fmla="*/ 49 w 352"/>
                <a:gd name="T7" fmla="*/ 50 h 349"/>
                <a:gd name="T8" fmla="*/ 49 w 352"/>
                <a:gd name="T9" fmla="*/ 123 h 349"/>
                <a:gd name="T10" fmla="*/ 0 w 352"/>
                <a:gd name="T11" fmla="*/ 177 h 349"/>
                <a:gd name="T12" fmla="*/ 49 w 352"/>
                <a:gd name="T13" fmla="*/ 226 h 349"/>
                <a:gd name="T14" fmla="*/ 49 w 352"/>
                <a:gd name="T15" fmla="*/ 299 h 349"/>
                <a:gd name="T16" fmla="*/ 122 w 352"/>
                <a:gd name="T17" fmla="*/ 299 h 349"/>
                <a:gd name="T18" fmla="*/ 176 w 352"/>
                <a:gd name="T19" fmla="*/ 349 h 349"/>
                <a:gd name="T20" fmla="*/ 226 w 352"/>
                <a:gd name="T21" fmla="*/ 299 h 349"/>
                <a:gd name="T22" fmla="*/ 299 w 352"/>
                <a:gd name="T23" fmla="*/ 299 h 349"/>
                <a:gd name="T24" fmla="*/ 299 w 352"/>
                <a:gd name="T25" fmla="*/ 226 h 349"/>
                <a:gd name="T26" fmla="*/ 352 w 352"/>
                <a:gd name="T27" fmla="*/ 177 h 349"/>
                <a:gd name="T28" fmla="*/ 299 w 352"/>
                <a:gd name="T29" fmla="*/ 123 h 349"/>
                <a:gd name="T30" fmla="*/ 299 w 352"/>
                <a:gd name="T31" fmla="*/ 50 h 349"/>
                <a:gd name="T32" fmla="*/ 226 w 352"/>
                <a:gd name="T33" fmla="*/ 50 h 349"/>
                <a:gd name="T34" fmla="*/ 322 w 352"/>
                <a:gd name="T35" fmla="*/ 177 h 349"/>
                <a:gd name="T36" fmla="*/ 283 w 352"/>
                <a:gd name="T37" fmla="*/ 211 h 349"/>
                <a:gd name="T38" fmla="*/ 276 w 352"/>
                <a:gd name="T39" fmla="*/ 219 h 349"/>
                <a:gd name="T40" fmla="*/ 276 w 352"/>
                <a:gd name="T41" fmla="*/ 226 h 349"/>
                <a:gd name="T42" fmla="*/ 276 w 352"/>
                <a:gd name="T43" fmla="*/ 276 h 349"/>
                <a:gd name="T44" fmla="*/ 226 w 352"/>
                <a:gd name="T45" fmla="*/ 276 h 349"/>
                <a:gd name="T46" fmla="*/ 218 w 352"/>
                <a:gd name="T47" fmla="*/ 276 h 349"/>
                <a:gd name="T48" fmla="*/ 210 w 352"/>
                <a:gd name="T49" fmla="*/ 284 h 349"/>
                <a:gd name="T50" fmla="*/ 176 w 352"/>
                <a:gd name="T51" fmla="*/ 319 h 349"/>
                <a:gd name="T52" fmla="*/ 138 w 352"/>
                <a:gd name="T53" fmla="*/ 284 h 349"/>
                <a:gd name="T54" fmla="*/ 134 w 352"/>
                <a:gd name="T55" fmla="*/ 276 h 349"/>
                <a:gd name="T56" fmla="*/ 122 w 352"/>
                <a:gd name="T57" fmla="*/ 276 h 349"/>
                <a:gd name="T58" fmla="*/ 72 w 352"/>
                <a:gd name="T59" fmla="*/ 276 h 349"/>
                <a:gd name="T60" fmla="*/ 72 w 352"/>
                <a:gd name="T61" fmla="*/ 226 h 349"/>
                <a:gd name="T62" fmla="*/ 72 w 352"/>
                <a:gd name="T63" fmla="*/ 219 h 349"/>
                <a:gd name="T64" fmla="*/ 65 w 352"/>
                <a:gd name="T65" fmla="*/ 211 h 349"/>
                <a:gd name="T66" fmla="*/ 30 w 352"/>
                <a:gd name="T67" fmla="*/ 177 h 349"/>
                <a:gd name="T68" fmla="*/ 65 w 352"/>
                <a:gd name="T69" fmla="*/ 138 h 349"/>
                <a:gd name="T70" fmla="*/ 72 w 352"/>
                <a:gd name="T71" fmla="*/ 130 h 349"/>
                <a:gd name="T72" fmla="*/ 72 w 352"/>
                <a:gd name="T73" fmla="*/ 123 h 349"/>
                <a:gd name="T74" fmla="*/ 72 w 352"/>
                <a:gd name="T75" fmla="*/ 73 h 349"/>
                <a:gd name="T76" fmla="*/ 122 w 352"/>
                <a:gd name="T77" fmla="*/ 73 h 349"/>
                <a:gd name="T78" fmla="*/ 134 w 352"/>
                <a:gd name="T79" fmla="*/ 73 h 349"/>
                <a:gd name="T80" fmla="*/ 138 w 352"/>
                <a:gd name="T81" fmla="*/ 65 h 349"/>
                <a:gd name="T82" fmla="*/ 176 w 352"/>
                <a:gd name="T83" fmla="*/ 31 h 349"/>
                <a:gd name="T84" fmla="*/ 210 w 352"/>
                <a:gd name="T85" fmla="*/ 65 h 349"/>
                <a:gd name="T86" fmla="*/ 218 w 352"/>
                <a:gd name="T87" fmla="*/ 73 h 349"/>
                <a:gd name="T88" fmla="*/ 226 w 352"/>
                <a:gd name="T89" fmla="*/ 73 h 349"/>
                <a:gd name="T90" fmla="*/ 276 w 352"/>
                <a:gd name="T91" fmla="*/ 73 h 349"/>
                <a:gd name="T92" fmla="*/ 276 w 352"/>
                <a:gd name="T93" fmla="*/ 123 h 349"/>
                <a:gd name="T94" fmla="*/ 276 w 352"/>
                <a:gd name="T95" fmla="*/ 130 h 349"/>
                <a:gd name="T96" fmla="*/ 283 w 352"/>
                <a:gd name="T97" fmla="*/ 138 h 349"/>
                <a:gd name="T98" fmla="*/ 322 w 352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49">
                  <a:moveTo>
                    <a:pt x="226" y="50"/>
                  </a:move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2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22" y="177"/>
                  </a:moveTo>
                  <a:lnTo>
                    <a:pt x="283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0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2" y="130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0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3" y="138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5" name="Freeform 104">
              <a:extLst>
                <a:ext uri="{FF2B5EF4-FFF2-40B4-BE49-F238E27FC236}">
                  <a16:creationId xmlns:a16="http://schemas.microsoft.com/office/drawing/2014/main" id="{927FA855-2920-95F1-8A9B-4E9B6E2149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2400"/>
              <a:ext cx="353" cy="353"/>
            </a:xfrm>
            <a:custGeom>
              <a:avLst/>
              <a:gdLst>
                <a:gd name="T0" fmla="*/ 50 w 353"/>
                <a:gd name="T1" fmla="*/ 303 h 353"/>
                <a:gd name="T2" fmla="*/ 123 w 353"/>
                <a:gd name="T3" fmla="*/ 303 h 353"/>
                <a:gd name="T4" fmla="*/ 177 w 353"/>
                <a:gd name="T5" fmla="*/ 353 h 353"/>
                <a:gd name="T6" fmla="*/ 226 w 353"/>
                <a:gd name="T7" fmla="*/ 303 h 353"/>
                <a:gd name="T8" fmla="*/ 299 w 353"/>
                <a:gd name="T9" fmla="*/ 303 h 353"/>
                <a:gd name="T10" fmla="*/ 299 w 353"/>
                <a:gd name="T11" fmla="*/ 230 h 353"/>
                <a:gd name="T12" fmla="*/ 353 w 353"/>
                <a:gd name="T13" fmla="*/ 176 h 353"/>
                <a:gd name="T14" fmla="*/ 299 w 353"/>
                <a:gd name="T15" fmla="*/ 127 h 353"/>
                <a:gd name="T16" fmla="*/ 299 w 353"/>
                <a:gd name="T17" fmla="*/ 54 h 353"/>
                <a:gd name="T18" fmla="*/ 226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6 h 353"/>
                <a:gd name="T30" fmla="*/ 50 w 353"/>
                <a:gd name="T31" fmla="*/ 230 h 353"/>
                <a:gd name="T32" fmla="*/ 50 w 353"/>
                <a:gd name="T33" fmla="*/ 303 h 353"/>
                <a:gd name="T34" fmla="*/ 31 w 353"/>
                <a:gd name="T35" fmla="*/ 176 h 353"/>
                <a:gd name="T36" fmla="*/ 65 w 353"/>
                <a:gd name="T37" fmla="*/ 142 h 353"/>
                <a:gd name="T38" fmla="*/ 73 w 353"/>
                <a:gd name="T39" fmla="*/ 134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76 w 353"/>
                <a:gd name="T59" fmla="*/ 73 h 353"/>
                <a:gd name="T60" fmla="*/ 276 w 353"/>
                <a:gd name="T61" fmla="*/ 127 h 353"/>
                <a:gd name="T62" fmla="*/ 276 w 353"/>
                <a:gd name="T63" fmla="*/ 134 h 353"/>
                <a:gd name="T64" fmla="*/ 284 w 353"/>
                <a:gd name="T65" fmla="*/ 142 h 353"/>
                <a:gd name="T66" fmla="*/ 322 w 353"/>
                <a:gd name="T67" fmla="*/ 176 h 353"/>
                <a:gd name="T68" fmla="*/ 284 w 353"/>
                <a:gd name="T69" fmla="*/ 215 h 353"/>
                <a:gd name="T70" fmla="*/ 276 w 353"/>
                <a:gd name="T71" fmla="*/ 219 h 353"/>
                <a:gd name="T72" fmla="*/ 276 w 353"/>
                <a:gd name="T73" fmla="*/ 230 h 353"/>
                <a:gd name="T74" fmla="*/ 276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2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0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3"/>
                  </a:moveTo>
                  <a:lnTo>
                    <a:pt x="123" y="303"/>
                  </a:lnTo>
                  <a:lnTo>
                    <a:pt x="177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53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close/>
                  <a:moveTo>
                    <a:pt x="31" y="176"/>
                  </a:move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6" name="Freeform 105">
              <a:extLst>
                <a:ext uri="{FF2B5EF4-FFF2-40B4-BE49-F238E27FC236}">
                  <a16:creationId xmlns:a16="http://schemas.microsoft.com/office/drawing/2014/main" id="{951ADC6E-059E-3E4F-47BF-C389842BA9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3 w 349"/>
                <a:gd name="T5" fmla="*/ 303 h 353"/>
                <a:gd name="T6" fmla="*/ 176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6 w 349"/>
                <a:gd name="T23" fmla="*/ 0 h 353"/>
                <a:gd name="T24" fmla="*/ 123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5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3 w 349"/>
                <a:gd name="T43" fmla="*/ 73 h 353"/>
                <a:gd name="T44" fmla="*/ 134 w 349"/>
                <a:gd name="T45" fmla="*/ 73 h 353"/>
                <a:gd name="T46" fmla="*/ 138 w 349"/>
                <a:gd name="T47" fmla="*/ 69 h 353"/>
                <a:gd name="T48" fmla="*/ 176 w 349"/>
                <a:gd name="T49" fmla="*/ 31 h 353"/>
                <a:gd name="T50" fmla="*/ 211 w 349"/>
                <a:gd name="T51" fmla="*/ 69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8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8 h 353"/>
                <a:gd name="T80" fmla="*/ 176 w 349"/>
                <a:gd name="T81" fmla="*/ 322 h 353"/>
                <a:gd name="T82" fmla="*/ 138 w 349"/>
                <a:gd name="T83" fmla="*/ 288 h 353"/>
                <a:gd name="T84" fmla="*/ 134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5 w 349"/>
                <a:gd name="T95" fmla="*/ 215 h 353"/>
                <a:gd name="T96" fmla="*/ 31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7" name="Freeform 106">
              <a:extLst>
                <a:ext uri="{FF2B5EF4-FFF2-40B4-BE49-F238E27FC236}">
                  <a16:creationId xmlns:a16="http://schemas.microsoft.com/office/drawing/2014/main" id="{0B35CAA0-6FF0-C7CA-237B-9EB1396933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2039"/>
              <a:ext cx="349" cy="349"/>
            </a:xfrm>
            <a:custGeom>
              <a:avLst/>
              <a:gdLst>
                <a:gd name="T0" fmla="*/ 227 w 349"/>
                <a:gd name="T1" fmla="*/ 50 h 349"/>
                <a:gd name="T2" fmla="*/ 177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7 w 349"/>
                <a:gd name="T33" fmla="*/ 50 h 349"/>
                <a:gd name="T34" fmla="*/ 319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9 h 349"/>
                <a:gd name="T52" fmla="*/ 138 w 349"/>
                <a:gd name="T53" fmla="*/ 284 h 349"/>
                <a:gd name="T54" fmla="*/ 134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1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4 w 349"/>
                <a:gd name="T79" fmla="*/ 73 h 349"/>
                <a:gd name="T80" fmla="*/ 138 w 349"/>
                <a:gd name="T81" fmla="*/ 65 h 349"/>
                <a:gd name="T82" fmla="*/ 177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9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50"/>
                  </a:move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7" y="50"/>
                  </a:lnTo>
                  <a:close/>
                  <a:moveTo>
                    <a:pt x="319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8" name="Freeform 107">
              <a:extLst>
                <a:ext uri="{FF2B5EF4-FFF2-40B4-BE49-F238E27FC236}">
                  <a16:creationId xmlns:a16="http://schemas.microsoft.com/office/drawing/2014/main" id="{9692BC60-5C48-8A11-FD91-C8765BD018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6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6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1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9" name="Freeform 108">
              <a:extLst>
                <a:ext uri="{FF2B5EF4-FFF2-40B4-BE49-F238E27FC236}">
                  <a16:creationId xmlns:a16="http://schemas.microsoft.com/office/drawing/2014/main" id="{9FA65133-6B2B-55F6-B915-6C8C0994039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2400"/>
              <a:ext cx="349" cy="353"/>
            </a:xfrm>
            <a:custGeom>
              <a:avLst/>
              <a:gdLst>
                <a:gd name="T0" fmla="*/ 49 w 349"/>
                <a:gd name="T1" fmla="*/ 230 h 353"/>
                <a:gd name="T2" fmla="*/ 49 w 349"/>
                <a:gd name="T3" fmla="*/ 303 h 353"/>
                <a:gd name="T4" fmla="*/ 122 w 349"/>
                <a:gd name="T5" fmla="*/ 303 h 353"/>
                <a:gd name="T6" fmla="*/ 176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6 w 349"/>
                <a:gd name="T23" fmla="*/ 0 h 353"/>
                <a:gd name="T24" fmla="*/ 122 w 349"/>
                <a:gd name="T25" fmla="*/ 54 h 353"/>
                <a:gd name="T26" fmla="*/ 49 w 349"/>
                <a:gd name="T27" fmla="*/ 54 h 353"/>
                <a:gd name="T28" fmla="*/ 49 w 349"/>
                <a:gd name="T29" fmla="*/ 127 h 353"/>
                <a:gd name="T30" fmla="*/ 0 w 349"/>
                <a:gd name="T31" fmla="*/ 176 h 353"/>
                <a:gd name="T32" fmla="*/ 49 w 349"/>
                <a:gd name="T33" fmla="*/ 230 h 353"/>
                <a:gd name="T34" fmla="*/ 65 w 349"/>
                <a:gd name="T35" fmla="*/ 142 h 353"/>
                <a:gd name="T36" fmla="*/ 72 w 349"/>
                <a:gd name="T37" fmla="*/ 134 h 353"/>
                <a:gd name="T38" fmla="*/ 72 w 349"/>
                <a:gd name="T39" fmla="*/ 127 h 353"/>
                <a:gd name="T40" fmla="*/ 72 w 349"/>
                <a:gd name="T41" fmla="*/ 73 h 353"/>
                <a:gd name="T42" fmla="*/ 122 w 349"/>
                <a:gd name="T43" fmla="*/ 73 h 353"/>
                <a:gd name="T44" fmla="*/ 134 w 349"/>
                <a:gd name="T45" fmla="*/ 73 h 353"/>
                <a:gd name="T46" fmla="*/ 138 w 349"/>
                <a:gd name="T47" fmla="*/ 69 h 353"/>
                <a:gd name="T48" fmla="*/ 176 w 349"/>
                <a:gd name="T49" fmla="*/ 31 h 353"/>
                <a:gd name="T50" fmla="*/ 211 w 349"/>
                <a:gd name="T51" fmla="*/ 69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3 w 349"/>
                <a:gd name="T63" fmla="*/ 142 h 353"/>
                <a:gd name="T64" fmla="*/ 318 w 349"/>
                <a:gd name="T65" fmla="*/ 176 h 353"/>
                <a:gd name="T66" fmla="*/ 283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8 h 353"/>
                <a:gd name="T80" fmla="*/ 176 w 349"/>
                <a:gd name="T81" fmla="*/ 322 h 353"/>
                <a:gd name="T82" fmla="*/ 138 w 349"/>
                <a:gd name="T83" fmla="*/ 288 h 353"/>
                <a:gd name="T84" fmla="*/ 134 w 349"/>
                <a:gd name="T85" fmla="*/ 280 h 353"/>
                <a:gd name="T86" fmla="*/ 122 w 349"/>
                <a:gd name="T87" fmla="*/ 280 h 353"/>
                <a:gd name="T88" fmla="*/ 72 w 349"/>
                <a:gd name="T89" fmla="*/ 280 h 353"/>
                <a:gd name="T90" fmla="*/ 72 w 349"/>
                <a:gd name="T91" fmla="*/ 230 h 353"/>
                <a:gd name="T92" fmla="*/ 72 w 349"/>
                <a:gd name="T93" fmla="*/ 219 h 353"/>
                <a:gd name="T94" fmla="*/ 65 w 349"/>
                <a:gd name="T95" fmla="*/ 215 h 353"/>
                <a:gd name="T96" fmla="*/ 30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49" y="230"/>
                  </a:moveTo>
                  <a:lnTo>
                    <a:pt x="49" y="303"/>
                  </a:lnTo>
                  <a:lnTo>
                    <a:pt x="122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6"/>
                  </a:lnTo>
                  <a:lnTo>
                    <a:pt x="49" y="230"/>
                  </a:lnTo>
                  <a:close/>
                  <a:moveTo>
                    <a:pt x="65" y="142"/>
                  </a:moveTo>
                  <a:lnTo>
                    <a:pt x="72" y="134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3" y="142"/>
                  </a:lnTo>
                  <a:lnTo>
                    <a:pt x="318" y="176"/>
                  </a:lnTo>
                  <a:lnTo>
                    <a:pt x="283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30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0" name="Freeform 109">
              <a:extLst>
                <a:ext uri="{FF2B5EF4-FFF2-40B4-BE49-F238E27FC236}">
                  <a16:creationId xmlns:a16="http://schemas.microsoft.com/office/drawing/2014/main" id="{44CD8255-3F9E-22D5-EDC7-4A706416D6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3 w 349"/>
                <a:gd name="T5" fmla="*/ 303 h 353"/>
                <a:gd name="T6" fmla="*/ 177 w 349"/>
                <a:gd name="T7" fmla="*/ 353 h 353"/>
                <a:gd name="T8" fmla="*/ 227 w 349"/>
                <a:gd name="T9" fmla="*/ 303 h 353"/>
                <a:gd name="T10" fmla="*/ 300 w 349"/>
                <a:gd name="T11" fmla="*/ 303 h 353"/>
                <a:gd name="T12" fmla="*/ 300 w 349"/>
                <a:gd name="T13" fmla="*/ 230 h 353"/>
                <a:gd name="T14" fmla="*/ 349 w 349"/>
                <a:gd name="T15" fmla="*/ 176 h 353"/>
                <a:gd name="T16" fmla="*/ 300 w 349"/>
                <a:gd name="T17" fmla="*/ 127 h 353"/>
                <a:gd name="T18" fmla="*/ 300 w 349"/>
                <a:gd name="T19" fmla="*/ 54 h 353"/>
                <a:gd name="T20" fmla="*/ 227 w 349"/>
                <a:gd name="T21" fmla="*/ 54 h 353"/>
                <a:gd name="T22" fmla="*/ 177 w 349"/>
                <a:gd name="T23" fmla="*/ 0 h 353"/>
                <a:gd name="T24" fmla="*/ 123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6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3 w 349"/>
                <a:gd name="T43" fmla="*/ 73 h 353"/>
                <a:gd name="T44" fmla="*/ 131 w 349"/>
                <a:gd name="T45" fmla="*/ 73 h 353"/>
                <a:gd name="T46" fmla="*/ 138 w 349"/>
                <a:gd name="T47" fmla="*/ 69 h 353"/>
                <a:gd name="T48" fmla="*/ 177 w 349"/>
                <a:gd name="T49" fmla="*/ 31 h 353"/>
                <a:gd name="T50" fmla="*/ 211 w 349"/>
                <a:gd name="T51" fmla="*/ 69 h 353"/>
                <a:gd name="T52" fmla="*/ 219 w 349"/>
                <a:gd name="T53" fmla="*/ 73 h 353"/>
                <a:gd name="T54" fmla="*/ 227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9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7 w 349"/>
                <a:gd name="T75" fmla="*/ 280 h 353"/>
                <a:gd name="T76" fmla="*/ 219 w 349"/>
                <a:gd name="T77" fmla="*/ 280 h 353"/>
                <a:gd name="T78" fmla="*/ 211 w 349"/>
                <a:gd name="T79" fmla="*/ 288 h 353"/>
                <a:gd name="T80" fmla="*/ 177 w 349"/>
                <a:gd name="T81" fmla="*/ 322 h 353"/>
                <a:gd name="T82" fmla="*/ 138 w 349"/>
                <a:gd name="T83" fmla="*/ 288 h 353"/>
                <a:gd name="T84" fmla="*/ 131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6 w 349"/>
                <a:gd name="T95" fmla="*/ 215 h 353"/>
                <a:gd name="T96" fmla="*/ 31 w 349"/>
                <a:gd name="T97" fmla="*/ 176 h 353"/>
                <a:gd name="T98" fmla="*/ 66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7" y="353"/>
                  </a:lnTo>
                  <a:lnTo>
                    <a:pt x="227" y="303"/>
                  </a:lnTo>
                  <a:lnTo>
                    <a:pt x="300" y="303"/>
                  </a:lnTo>
                  <a:lnTo>
                    <a:pt x="300" y="230"/>
                  </a:lnTo>
                  <a:lnTo>
                    <a:pt x="349" y="176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6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2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6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1" name="Freeform 110">
              <a:extLst>
                <a:ext uri="{FF2B5EF4-FFF2-40B4-BE49-F238E27FC236}">
                  <a16:creationId xmlns:a16="http://schemas.microsoft.com/office/drawing/2014/main" id="{EF4992FC-3805-B69B-ACE9-8EE57E6189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6 w 349"/>
                <a:gd name="T3" fmla="*/ 0 h 349"/>
                <a:gd name="T4" fmla="*/ 122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2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6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0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1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2" name="Freeform 111">
              <a:extLst>
                <a:ext uri="{FF2B5EF4-FFF2-40B4-BE49-F238E27FC236}">
                  <a16:creationId xmlns:a16="http://schemas.microsoft.com/office/drawing/2014/main" id="{2F017524-7758-8BCA-04F3-D1697A09CD8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2039"/>
              <a:ext cx="349" cy="349"/>
            </a:xfrm>
            <a:custGeom>
              <a:avLst/>
              <a:gdLst>
                <a:gd name="T0" fmla="*/ 227 w 349"/>
                <a:gd name="T1" fmla="*/ 50 h 349"/>
                <a:gd name="T2" fmla="*/ 177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300 w 349"/>
                <a:gd name="T23" fmla="*/ 299 h 349"/>
                <a:gd name="T24" fmla="*/ 300 w 349"/>
                <a:gd name="T25" fmla="*/ 226 h 349"/>
                <a:gd name="T26" fmla="*/ 349 w 349"/>
                <a:gd name="T27" fmla="*/ 177 h 349"/>
                <a:gd name="T28" fmla="*/ 300 w 349"/>
                <a:gd name="T29" fmla="*/ 123 h 349"/>
                <a:gd name="T30" fmla="*/ 300 w 349"/>
                <a:gd name="T31" fmla="*/ 50 h 349"/>
                <a:gd name="T32" fmla="*/ 227 w 349"/>
                <a:gd name="T33" fmla="*/ 50 h 349"/>
                <a:gd name="T34" fmla="*/ 319 w 349"/>
                <a:gd name="T35" fmla="*/ 177 h 349"/>
                <a:gd name="T36" fmla="*/ 284 w 349"/>
                <a:gd name="T37" fmla="*/ 211 h 349"/>
                <a:gd name="T38" fmla="*/ 277 w 349"/>
                <a:gd name="T39" fmla="*/ 219 h 349"/>
                <a:gd name="T40" fmla="*/ 277 w 349"/>
                <a:gd name="T41" fmla="*/ 226 h 349"/>
                <a:gd name="T42" fmla="*/ 277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9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6 w 349"/>
                <a:gd name="T65" fmla="*/ 211 h 349"/>
                <a:gd name="T66" fmla="*/ 31 w 349"/>
                <a:gd name="T67" fmla="*/ 177 h 349"/>
                <a:gd name="T68" fmla="*/ 66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7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7 w 349"/>
                <a:gd name="T91" fmla="*/ 73 h 349"/>
                <a:gd name="T92" fmla="*/ 277 w 349"/>
                <a:gd name="T93" fmla="*/ 123 h 349"/>
                <a:gd name="T94" fmla="*/ 277 w 349"/>
                <a:gd name="T95" fmla="*/ 130 h 349"/>
                <a:gd name="T96" fmla="*/ 284 w 349"/>
                <a:gd name="T97" fmla="*/ 138 h 349"/>
                <a:gd name="T98" fmla="*/ 319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50"/>
                  </a:move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close/>
                  <a:moveTo>
                    <a:pt x="319" y="177"/>
                  </a:moveTo>
                  <a:lnTo>
                    <a:pt x="284" y="211"/>
                  </a:lnTo>
                  <a:lnTo>
                    <a:pt x="277" y="219"/>
                  </a:lnTo>
                  <a:lnTo>
                    <a:pt x="277" y="226"/>
                  </a:lnTo>
                  <a:lnTo>
                    <a:pt x="277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0"/>
                  </a:lnTo>
                  <a:lnTo>
                    <a:pt x="284" y="138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3" name="Freeform 112">
              <a:extLst>
                <a:ext uri="{FF2B5EF4-FFF2-40B4-BE49-F238E27FC236}">
                  <a16:creationId xmlns:a16="http://schemas.microsoft.com/office/drawing/2014/main" id="{529B3B46-F2EC-7DCF-E543-984C13CB53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3 w 349"/>
                <a:gd name="T5" fmla="*/ 303 h 353"/>
                <a:gd name="T6" fmla="*/ 176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6 w 349"/>
                <a:gd name="T23" fmla="*/ 0 h 353"/>
                <a:gd name="T24" fmla="*/ 123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5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3 w 349"/>
                <a:gd name="T43" fmla="*/ 73 h 353"/>
                <a:gd name="T44" fmla="*/ 130 w 349"/>
                <a:gd name="T45" fmla="*/ 73 h 353"/>
                <a:gd name="T46" fmla="*/ 138 w 349"/>
                <a:gd name="T47" fmla="*/ 69 h 353"/>
                <a:gd name="T48" fmla="*/ 176 w 349"/>
                <a:gd name="T49" fmla="*/ 31 h 353"/>
                <a:gd name="T50" fmla="*/ 211 w 349"/>
                <a:gd name="T51" fmla="*/ 69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8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8 h 353"/>
                <a:gd name="T80" fmla="*/ 176 w 349"/>
                <a:gd name="T81" fmla="*/ 322 h 353"/>
                <a:gd name="T82" fmla="*/ 138 w 349"/>
                <a:gd name="T83" fmla="*/ 288 h 353"/>
                <a:gd name="T84" fmla="*/ 130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5 w 349"/>
                <a:gd name="T95" fmla="*/ 215 h 353"/>
                <a:gd name="T96" fmla="*/ 31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4" name="Freeform 113">
              <a:extLst>
                <a:ext uri="{FF2B5EF4-FFF2-40B4-BE49-F238E27FC236}">
                  <a16:creationId xmlns:a16="http://schemas.microsoft.com/office/drawing/2014/main" id="{07EF577A-87ED-BCB1-B0A8-FBAE09098B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2 w 349"/>
                <a:gd name="T5" fmla="*/ 303 h 353"/>
                <a:gd name="T6" fmla="*/ 172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2 w 349"/>
                <a:gd name="T23" fmla="*/ 0 h 353"/>
                <a:gd name="T24" fmla="*/ 122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5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2 w 349"/>
                <a:gd name="T43" fmla="*/ 73 h 353"/>
                <a:gd name="T44" fmla="*/ 130 w 349"/>
                <a:gd name="T45" fmla="*/ 73 h 353"/>
                <a:gd name="T46" fmla="*/ 138 w 349"/>
                <a:gd name="T47" fmla="*/ 69 h 353"/>
                <a:gd name="T48" fmla="*/ 172 w 349"/>
                <a:gd name="T49" fmla="*/ 31 h 353"/>
                <a:gd name="T50" fmla="*/ 211 w 349"/>
                <a:gd name="T51" fmla="*/ 69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8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8 h 353"/>
                <a:gd name="T80" fmla="*/ 172 w 349"/>
                <a:gd name="T81" fmla="*/ 322 h 353"/>
                <a:gd name="T82" fmla="*/ 138 w 349"/>
                <a:gd name="T83" fmla="*/ 288 h 353"/>
                <a:gd name="T84" fmla="*/ 130 w 349"/>
                <a:gd name="T85" fmla="*/ 280 h 353"/>
                <a:gd name="T86" fmla="*/ 122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5 w 349"/>
                <a:gd name="T95" fmla="*/ 215 h 353"/>
                <a:gd name="T96" fmla="*/ 30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2" y="303"/>
                  </a:lnTo>
                  <a:lnTo>
                    <a:pt x="172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2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2" y="322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5" name="Freeform 114">
              <a:extLst>
                <a:ext uri="{FF2B5EF4-FFF2-40B4-BE49-F238E27FC236}">
                  <a16:creationId xmlns:a16="http://schemas.microsoft.com/office/drawing/2014/main" id="{C108E1CE-76A0-01A8-B678-8781638048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3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3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3 w 349"/>
                <a:gd name="T51" fmla="*/ 319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1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3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6" name="Freeform 115">
              <a:extLst>
                <a:ext uri="{FF2B5EF4-FFF2-40B4-BE49-F238E27FC236}">
                  <a16:creationId xmlns:a16="http://schemas.microsoft.com/office/drawing/2014/main" id="{2B986CD4-944B-C711-EF35-4D7899D6C9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2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2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2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0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1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2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7" name="Freeform 116">
              <a:extLst>
                <a:ext uri="{FF2B5EF4-FFF2-40B4-BE49-F238E27FC236}">
                  <a16:creationId xmlns:a16="http://schemas.microsoft.com/office/drawing/2014/main" id="{C66CC3BE-5123-9B3D-A9B6-74EA7C2A9B1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2400"/>
              <a:ext cx="350" cy="353"/>
            </a:xfrm>
            <a:custGeom>
              <a:avLst/>
              <a:gdLst>
                <a:gd name="T0" fmla="*/ 50 w 350"/>
                <a:gd name="T1" fmla="*/ 230 h 353"/>
                <a:gd name="T2" fmla="*/ 50 w 350"/>
                <a:gd name="T3" fmla="*/ 303 h 353"/>
                <a:gd name="T4" fmla="*/ 123 w 350"/>
                <a:gd name="T5" fmla="*/ 303 h 353"/>
                <a:gd name="T6" fmla="*/ 173 w 350"/>
                <a:gd name="T7" fmla="*/ 353 h 353"/>
                <a:gd name="T8" fmla="*/ 227 w 350"/>
                <a:gd name="T9" fmla="*/ 303 h 353"/>
                <a:gd name="T10" fmla="*/ 300 w 350"/>
                <a:gd name="T11" fmla="*/ 303 h 353"/>
                <a:gd name="T12" fmla="*/ 300 w 350"/>
                <a:gd name="T13" fmla="*/ 230 h 353"/>
                <a:gd name="T14" fmla="*/ 350 w 350"/>
                <a:gd name="T15" fmla="*/ 176 h 353"/>
                <a:gd name="T16" fmla="*/ 300 w 350"/>
                <a:gd name="T17" fmla="*/ 127 h 353"/>
                <a:gd name="T18" fmla="*/ 300 w 350"/>
                <a:gd name="T19" fmla="*/ 54 h 353"/>
                <a:gd name="T20" fmla="*/ 227 w 350"/>
                <a:gd name="T21" fmla="*/ 54 h 353"/>
                <a:gd name="T22" fmla="*/ 173 w 350"/>
                <a:gd name="T23" fmla="*/ 0 h 353"/>
                <a:gd name="T24" fmla="*/ 123 w 350"/>
                <a:gd name="T25" fmla="*/ 54 h 353"/>
                <a:gd name="T26" fmla="*/ 50 w 350"/>
                <a:gd name="T27" fmla="*/ 54 h 353"/>
                <a:gd name="T28" fmla="*/ 50 w 350"/>
                <a:gd name="T29" fmla="*/ 127 h 353"/>
                <a:gd name="T30" fmla="*/ 0 w 350"/>
                <a:gd name="T31" fmla="*/ 176 h 353"/>
                <a:gd name="T32" fmla="*/ 50 w 350"/>
                <a:gd name="T33" fmla="*/ 230 h 353"/>
                <a:gd name="T34" fmla="*/ 66 w 350"/>
                <a:gd name="T35" fmla="*/ 142 h 353"/>
                <a:gd name="T36" fmla="*/ 73 w 350"/>
                <a:gd name="T37" fmla="*/ 134 h 353"/>
                <a:gd name="T38" fmla="*/ 73 w 350"/>
                <a:gd name="T39" fmla="*/ 127 h 353"/>
                <a:gd name="T40" fmla="*/ 73 w 350"/>
                <a:gd name="T41" fmla="*/ 73 h 353"/>
                <a:gd name="T42" fmla="*/ 123 w 350"/>
                <a:gd name="T43" fmla="*/ 73 h 353"/>
                <a:gd name="T44" fmla="*/ 131 w 350"/>
                <a:gd name="T45" fmla="*/ 73 h 353"/>
                <a:gd name="T46" fmla="*/ 139 w 350"/>
                <a:gd name="T47" fmla="*/ 69 h 353"/>
                <a:gd name="T48" fmla="*/ 173 w 350"/>
                <a:gd name="T49" fmla="*/ 31 h 353"/>
                <a:gd name="T50" fmla="*/ 211 w 350"/>
                <a:gd name="T51" fmla="*/ 69 h 353"/>
                <a:gd name="T52" fmla="*/ 219 w 350"/>
                <a:gd name="T53" fmla="*/ 73 h 353"/>
                <a:gd name="T54" fmla="*/ 227 w 350"/>
                <a:gd name="T55" fmla="*/ 73 h 353"/>
                <a:gd name="T56" fmla="*/ 277 w 350"/>
                <a:gd name="T57" fmla="*/ 73 h 353"/>
                <a:gd name="T58" fmla="*/ 277 w 350"/>
                <a:gd name="T59" fmla="*/ 127 h 353"/>
                <a:gd name="T60" fmla="*/ 277 w 350"/>
                <a:gd name="T61" fmla="*/ 134 h 353"/>
                <a:gd name="T62" fmla="*/ 284 w 350"/>
                <a:gd name="T63" fmla="*/ 142 h 353"/>
                <a:gd name="T64" fmla="*/ 319 w 350"/>
                <a:gd name="T65" fmla="*/ 176 h 353"/>
                <a:gd name="T66" fmla="*/ 284 w 350"/>
                <a:gd name="T67" fmla="*/ 215 h 353"/>
                <a:gd name="T68" fmla="*/ 277 w 350"/>
                <a:gd name="T69" fmla="*/ 219 h 353"/>
                <a:gd name="T70" fmla="*/ 277 w 350"/>
                <a:gd name="T71" fmla="*/ 230 h 353"/>
                <a:gd name="T72" fmla="*/ 277 w 350"/>
                <a:gd name="T73" fmla="*/ 280 h 353"/>
                <a:gd name="T74" fmla="*/ 227 w 350"/>
                <a:gd name="T75" fmla="*/ 280 h 353"/>
                <a:gd name="T76" fmla="*/ 219 w 350"/>
                <a:gd name="T77" fmla="*/ 280 h 353"/>
                <a:gd name="T78" fmla="*/ 211 w 350"/>
                <a:gd name="T79" fmla="*/ 288 h 353"/>
                <a:gd name="T80" fmla="*/ 173 w 350"/>
                <a:gd name="T81" fmla="*/ 322 h 353"/>
                <a:gd name="T82" fmla="*/ 139 w 350"/>
                <a:gd name="T83" fmla="*/ 288 h 353"/>
                <a:gd name="T84" fmla="*/ 131 w 350"/>
                <a:gd name="T85" fmla="*/ 280 h 353"/>
                <a:gd name="T86" fmla="*/ 123 w 350"/>
                <a:gd name="T87" fmla="*/ 280 h 353"/>
                <a:gd name="T88" fmla="*/ 73 w 350"/>
                <a:gd name="T89" fmla="*/ 280 h 353"/>
                <a:gd name="T90" fmla="*/ 73 w 350"/>
                <a:gd name="T91" fmla="*/ 230 h 353"/>
                <a:gd name="T92" fmla="*/ 73 w 350"/>
                <a:gd name="T93" fmla="*/ 219 h 353"/>
                <a:gd name="T94" fmla="*/ 66 w 350"/>
                <a:gd name="T95" fmla="*/ 215 h 353"/>
                <a:gd name="T96" fmla="*/ 31 w 350"/>
                <a:gd name="T97" fmla="*/ 176 h 353"/>
                <a:gd name="T98" fmla="*/ 66 w 350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3" y="353"/>
                  </a:lnTo>
                  <a:lnTo>
                    <a:pt x="227" y="303"/>
                  </a:lnTo>
                  <a:lnTo>
                    <a:pt x="300" y="303"/>
                  </a:lnTo>
                  <a:lnTo>
                    <a:pt x="300" y="230"/>
                  </a:lnTo>
                  <a:lnTo>
                    <a:pt x="350" y="176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6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5"/>
                  </a:lnTo>
                  <a:lnTo>
                    <a:pt x="277" y="219"/>
                  </a:lnTo>
                  <a:lnTo>
                    <a:pt x="277" y="230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2"/>
                  </a:lnTo>
                  <a:lnTo>
                    <a:pt x="139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6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8" name="Freeform 117">
              <a:extLst>
                <a:ext uri="{FF2B5EF4-FFF2-40B4-BE49-F238E27FC236}">
                  <a16:creationId xmlns:a16="http://schemas.microsoft.com/office/drawing/2014/main" id="{8668F958-A923-C403-348E-550BF5E212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2400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6 h 353"/>
                <a:gd name="T16" fmla="*/ 50 w 349"/>
                <a:gd name="T17" fmla="*/ 230 h 353"/>
                <a:gd name="T18" fmla="*/ 50 w 349"/>
                <a:gd name="T19" fmla="*/ 303 h 353"/>
                <a:gd name="T20" fmla="*/ 123 w 349"/>
                <a:gd name="T21" fmla="*/ 303 h 353"/>
                <a:gd name="T22" fmla="*/ 173 w 349"/>
                <a:gd name="T23" fmla="*/ 353 h 353"/>
                <a:gd name="T24" fmla="*/ 226 w 349"/>
                <a:gd name="T25" fmla="*/ 303 h 353"/>
                <a:gd name="T26" fmla="*/ 299 w 349"/>
                <a:gd name="T27" fmla="*/ 303 h 353"/>
                <a:gd name="T28" fmla="*/ 299 w 349"/>
                <a:gd name="T29" fmla="*/ 230 h 353"/>
                <a:gd name="T30" fmla="*/ 349 w 349"/>
                <a:gd name="T31" fmla="*/ 176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0 h 353"/>
                <a:gd name="T40" fmla="*/ 276 w 349"/>
                <a:gd name="T41" fmla="*/ 280 h 353"/>
                <a:gd name="T42" fmla="*/ 226 w 349"/>
                <a:gd name="T43" fmla="*/ 280 h 353"/>
                <a:gd name="T44" fmla="*/ 219 w 349"/>
                <a:gd name="T45" fmla="*/ 280 h 353"/>
                <a:gd name="T46" fmla="*/ 211 w 349"/>
                <a:gd name="T47" fmla="*/ 288 h 353"/>
                <a:gd name="T48" fmla="*/ 173 w 349"/>
                <a:gd name="T49" fmla="*/ 322 h 353"/>
                <a:gd name="T50" fmla="*/ 138 w 349"/>
                <a:gd name="T51" fmla="*/ 288 h 353"/>
                <a:gd name="T52" fmla="*/ 131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0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6 h 353"/>
                <a:gd name="T66" fmla="*/ 65 w 349"/>
                <a:gd name="T67" fmla="*/ 142 h 353"/>
                <a:gd name="T68" fmla="*/ 73 w 349"/>
                <a:gd name="T69" fmla="*/ 134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1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9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4 h 353"/>
                <a:gd name="T94" fmla="*/ 284 w 349"/>
                <a:gd name="T95" fmla="*/ 142 h 353"/>
                <a:gd name="T96" fmla="*/ 319 w 349"/>
                <a:gd name="T97" fmla="*/ 176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lnTo>
                    <a:pt x="123" y="303"/>
                  </a:lnTo>
                  <a:lnTo>
                    <a:pt x="173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2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9" name="Freeform 118">
              <a:extLst>
                <a:ext uri="{FF2B5EF4-FFF2-40B4-BE49-F238E27FC236}">
                  <a16:creationId xmlns:a16="http://schemas.microsoft.com/office/drawing/2014/main" id="{CD55C9C7-A75C-49BF-D2DB-4FAAAA789A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2039"/>
              <a:ext cx="349" cy="349"/>
            </a:xfrm>
            <a:custGeom>
              <a:avLst/>
              <a:gdLst>
                <a:gd name="T0" fmla="*/ 299 w 349"/>
                <a:gd name="T1" fmla="*/ 50 h 349"/>
                <a:gd name="T2" fmla="*/ 226 w 349"/>
                <a:gd name="T3" fmla="*/ 50 h 349"/>
                <a:gd name="T4" fmla="*/ 172 w 349"/>
                <a:gd name="T5" fmla="*/ 0 h 349"/>
                <a:gd name="T6" fmla="*/ 122 w 349"/>
                <a:gd name="T7" fmla="*/ 50 h 349"/>
                <a:gd name="T8" fmla="*/ 49 w 349"/>
                <a:gd name="T9" fmla="*/ 50 h 349"/>
                <a:gd name="T10" fmla="*/ 49 w 349"/>
                <a:gd name="T11" fmla="*/ 123 h 349"/>
                <a:gd name="T12" fmla="*/ 0 w 349"/>
                <a:gd name="T13" fmla="*/ 177 h 349"/>
                <a:gd name="T14" fmla="*/ 49 w 349"/>
                <a:gd name="T15" fmla="*/ 226 h 349"/>
                <a:gd name="T16" fmla="*/ 49 w 349"/>
                <a:gd name="T17" fmla="*/ 299 h 349"/>
                <a:gd name="T18" fmla="*/ 122 w 349"/>
                <a:gd name="T19" fmla="*/ 299 h 349"/>
                <a:gd name="T20" fmla="*/ 172 w 349"/>
                <a:gd name="T21" fmla="*/ 349 h 349"/>
                <a:gd name="T22" fmla="*/ 226 w 349"/>
                <a:gd name="T23" fmla="*/ 299 h 349"/>
                <a:gd name="T24" fmla="*/ 299 w 349"/>
                <a:gd name="T25" fmla="*/ 299 h 349"/>
                <a:gd name="T26" fmla="*/ 299 w 349"/>
                <a:gd name="T27" fmla="*/ 226 h 349"/>
                <a:gd name="T28" fmla="*/ 349 w 349"/>
                <a:gd name="T29" fmla="*/ 177 h 349"/>
                <a:gd name="T30" fmla="*/ 299 w 349"/>
                <a:gd name="T31" fmla="*/ 123 h 349"/>
                <a:gd name="T32" fmla="*/ 299 w 349"/>
                <a:gd name="T33" fmla="*/ 50 h 349"/>
                <a:gd name="T34" fmla="*/ 318 w 349"/>
                <a:gd name="T35" fmla="*/ 177 h 349"/>
                <a:gd name="T36" fmla="*/ 283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4 w 349"/>
                <a:gd name="T47" fmla="*/ 276 h 349"/>
                <a:gd name="T48" fmla="*/ 211 w 349"/>
                <a:gd name="T49" fmla="*/ 284 h 349"/>
                <a:gd name="T50" fmla="*/ 172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2 w 349"/>
                <a:gd name="T59" fmla="*/ 276 h 349"/>
                <a:gd name="T60" fmla="*/ 72 w 349"/>
                <a:gd name="T61" fmla="*/ 226 h 349"/>
                <a:gd name="T62" fmla="*/ 72 w 349"/>
                <a:gd name="T63" fmla="*/ 219 h 349"/>
                <a:gd name="T64" fmla="*/ 65 w 349"/>
                <a:gd name="T65" fmla="*/ 211 h 349"/>
                <a:gd name="T66" fmla="*/ 30 w 349"/>
                <a:gd name="T67" fmla="*/ 177 h 349"/>
                <a:gd name="T68" fmla="*/ 65 w 349"/>
                <a:gd name="T69" fmla="*/ 138 h 349"/>
                <a:gd name="T70" fmla="*/ 72 w 349"/>
                <a:gd name="T71" fmla="*/ 130 h 349"/>
                <a:gd name="T72" fmla="*/ 72 w 349"/>
                <a:gd name="T73" fmla="*/ 123 h 349"/>
                <a:gd name="T74" fmla="*/ 72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1 h 349"/>
                <a:gd name="T84" fmla="*/ 211 w 349"/>
                <a:gd name="T85" fmla="*/ 65 h 349"/>
                <a:gd name="T86" fmla="*/ 214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3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99" y="50"/>
                  </a:move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7"/>
                  </a:moveTo>
                  <a:lnTo>
                    <a:pt x="283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4" y="276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2" y="130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3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0" name="Freeform 119">
              <a:extLst>
                <a:ext uri="{FF2B5EF4-FFF2-40B4-BE49-F238E27FC236}">
                  <a16:creationId xmlns:a16="http://schemas.microsoft.com/office/drawing/2014/main" id="{CD7AE4B8-7707-9490-A67F-7B3D5713A0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2039"/>
              <a:ext cx="349" cy="349"/>
            </a:xfrm>
            <a:custGeom>
              <a:avLst/>
              <a:gdLst>
                <a:gd name="T0" fmla="*/ 299 w 349"/>
                <a:gd name="T1" fmla="*/ 123 h 349"/>
                <a:gd name="T2" fmla="*/ 299 w 349"/>
                <a:gd name="T3" fmla="*/ 50 h 349"/>
                <a:gd name="T4" fmla="*/ 227 w 349"/>
                <a:gd name="T5" fmla="*/ 50 h 349"/>
                <a:gd name="T6" fmla="*/ 173 w 349"/>
                <a:gd name="T7" fmla="*/ 0 h 349"/>
                <a:gd name="T8" fmla="*/ 123 w 349"/>
                <a:gd name="T9" fmla="*/ 50 h 349"/>
                <a:gd name="T10" fmla="*/ 50 w 349"/>
                <a:gd name="T11" fmla="*/ 50 h 349"/>
                <a:gd name="T12" fmla="*/ 50 w 349"/>
                <a:gd name="T13" fmla="*/ 123 h 349"/>
                <a:gd name="T14" fmla="*/ 0 w 349"/>
                <a:gd name="T15" fmla="*/ 177 h 349"/>
                <a:gd name="T16" fmla="*/ 50 w 349"/>
                <a:gd name="T17" fmla="*/ 226 h 349"/>
                <a:gd name="T18" fmla="*/ 50 w 349"/>
                <a:gd name="T19" fmla="*/ 299 h 349"/>
                <a:gd name="T20" fmla="*/ 123 w 349"/>
                <a:gd name="T21" fmla="*/ 299 h 349"/>
                <a:gd name="T22" fmla="*/ 173 w 349"/>
                <a:gd name="T23" fmla="*/ 349 h 349"/>
                <a:gd name="T24" fmla="*/ 227 w 349"/>
                <a:gd name="T25" fmla="*/ 299 h 349"/>
                <a:gd name="T26" fmla="*/ 299 w 349"/>
                <a:gd name="T27" fmla="*/ 299 h 349"/>
                <a:gd name="T28" fmla="*/ 299 w 349"/>
                <a:gd name="T29" fmla="*/ 226 h 349"/>
                <a:gd name="T30" fmla="*/ 349 w 349"/>
                <a:gd name="T31" fmla="*/ 177 h 349"/>
                <a:gd name="T32" fmla="*/ 299 w 349"/>
                <a:gd name="T33" fmla="*/ 123 h 349"/>
                <a:gd name="T34" fmla="*/ 284 w 349"/>
                <a:gd name="T35" fmla="*/ 211 h 349"/>
                <a:gd name="T36" fmla="*/ 276 w 349"/>
                <a:gd name="T37" fmla="*/ 219 h 349"/>
                <a:gd name="T38" fmla="*/ 276 w 349"/>
                <a:gd name="T39" fmla="*/ 226 h 349"/>
                <a:gd name="T40" fmla="*/ 276 w 349"/>
                <a:gd name="T41" fmla="*/ 276 h 349"/>
                <a:gd name="T42" fmla="*/ 227 w 349"/>
                <a:gd name="T43" fmla="*/ 276 h 349"/>
                <a:gd name="T44" fmla="*/ 215 w 349"/>
                <a:gd name="T45" fmla="*/ 276 h 349"/>
                <a:gd name="T46" fmla="*/ 211 w 349"/>
                <a:gd name="T47" fmla="*/ 284 h 349"/>
                <a:gd name="T48" fmla="*/ 173 w 349"/>
                <a:gd name="T49" fmla="*/ 319 h 349"/>
                <a:gd name="T50" fmla="*/ 138 w 349"/>
                <a:gd name="T51" fmla="*/ 284 h 349"/>
                <a:gd name="T52" fmla="*/ 131 w 349"/>
                <a:gd name="T53" fmla="*/ 276 h 349"/>
                <a:gd name="T54" fmla="*/ 123 w 349"/>
                <a:gd name="T55" fmla="*/ 276 h 349"/>
                <a:gd name="T56" fmla="*/ 73 w 349"/>
                <a:gd name="T57" fmla="*/ 276 h 349"/>
                <a:gd name="T58" fmla="*/ 73 w 349"/>
                <a:gd name="T59" fmla="*/ 226 h 349"/>
                <a:gd name="T60" fmla="*/ 73 w 349"/>
                <a:gd name="T61" fmla="*/ 219 h 349"/>
                <a:gd name="T62" fmla="*/ 65 w 349"/>
                <a:gd name="T63" fmla="*/ 211 h 349"/>
                <a:gd name="T64" fmla="*/ 31 w 349"/>
                <a:gd name="T65" fmla="*/ 177 h 349"/>
                <a:gd name="T66" fmla="*/ 65 w 349"/>
                <a:gd name="T67" fmla="*/ 138 h 349"/>
                <a:gd name="T68" fmla="*/ 73 w 349"/>
                <a:gd name="T69" fmla="*/ 130 h 349"/>
                <a:gd name="T70" fmla="*/ 73 w 349"/>
                <a:gd name="T71" fmla="*/ 123 h 349"/>
                <a:gd name="T72" fmla="*/ 73 w 349"/>
                <a:gd name="T73" fmla="*/ 73 h 349"/>
                <a:gd name="T74" fmla="*/ 123 w 349"/>
                <a:gd name="T75" fmla="*/ 73 h 349"/>
                <a:gd name="T76" fmla="*/ 131 w 349"/>
                <a:gd name="T77" fmla="*/ 73 h 349"/>
                <a:gd name="T78" fmla="*/ 138 w 349"/>
                <a:gd name="T79" fmla="*/ 65 h 349"/>
                <a:gd name="T80" fmla="*/ 173 w 349"/>
                <a:gd name="T81" fmla="*/ 31 h 349"/>
                <a:gd name="T82" fmla="*/ 211 w 349"/>
                <a:gd name="T83" fmla="*/ 65 h 349"/>
                <a:gd name="T84" fmla="*/ 215 w 349"/>
                <a:gd name="T85" fmla="*/ 73 h 349"/>
                <a:gd name="T86" fmla="*/ 227 w 349"/>
                <a:gd name="T87" fmla="*/ 73 h 349"/>
                <a:gd name="T88" fmla="*/ 276 w 349"/>
                <a:gd name="T89" fmla="*/ 73 h 349"/>
                <a:gd name="T90" fmla="*/ 276 w 349"/>
                <a:gd name="T91" fmla="*/ 123 h 349"/>
                <a:gd name="T92" fmla="*/ 276 w 349"/>
                <a:gd name="T93" fmla="*/ 130 h 349"/>
                <a:gd name="T94" fmla="*/ 284 w 349"/>
                <a:gd name="T95" fmla="*/ 138 h 349"/>
                <a:gd name="T96" fmla="*/ 319 w 349"/>
                <a:gd name="T97" fmla="*/ 177 h 349"/>
                <a:gd name="T98" fmla="*/ 284 w 349"/>
                <a:gd name="T99" fmla="*/ 21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99" y="123"/>
                  </a:moveTo>
                  <a:lnTo>
                    <a:pt x="299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1"/>
                  </a:move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5" y="276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1" name="Freeform 120">
              <a:extLst>
                <a:ext uri="{FF2B5EF4-FFF2-40B4-BE49-F238E27FC236}">
                  <a16:creationId xmlns:a16="http://schemas.microsoft.com/office/drawing/2014/main" id="{DE3E0A4E-F735-1777-821C-F02F1BEAB34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2400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6 h 353"/>
                <a:gd name="T16" fmla="*/ 50 w 349"/>
                <a:gd name="T17" fmla="*/ 230 h 353"/>
                <a:gd name="T18" fmla="*/ 50 w 349"/>
                <a:gd name="T19" fmla="*/ 303 h 353"/>
                <a:gd name="T20" fmla="*/ 123 w 349"/>
                <a:gd name="T21" fmla="*/ 303 h 353"/>
                <a:gd name="T22" fmla="*/ 173 w 349"/>
                <a:gd name="T23" fmla="*/ 353 h 353"/>
                <a:gd name="T24" fmla="*/ 226 w 349"/>
                <a:gd name="T25" fmla="*/ 303 h 353"/>
                <a:gd name="T26" fmla="*/ 299 w 349"/>
                <a:gd name="T27" fmla="*/ 303 h 353"/>
                <a:gd name="T28" fmla="*/ 299 w 349"/>
                <a:gd name="T29" fmla="*/ 230 h 353"/>
                <a:gd name="T30" fmla="*/ 349 w 349"/>
                <a:gd name="T31" fmla="*/ 176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0 h 353"/>
                <a:gd name="T40" fmla="*/ 276 w 349"/>
                <a:gd name="T41" fmla="*/ 280 h 353"/>
                <a:gd name="T42" fmla="*/ 226 w 349"/>
                <a:gd name="T43" fmla="*/ 280 h 353"/>
                <a:gd name="T44" fmla="*/ 215 w 349"/>
                <a:gd name="T45" fmla="*/ 280 h 353"/>
                <a:gd name="T46" fmla="*/ 211 w 349"/>
                <a:gd name="T47" fmla="*/ 288 h 353"/>
                <a:gd name="T48" fmla="*/ 173 w 349"/>
                <a:gd name="T49" fmla="*/ 322 h 353"/>
                <a:gd name="T50" fmla="*/ 138 w 349"/>
                <a:gd name="T51" fmla="*/ 288 h 353"/>
                <a:gd name="T52" fmla="*/ 130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0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6 h 353"/>
                <a:gd name="T66" fmla="*/ 65 w 349"/>
                <a:gd name="T67" fmla="*/ 142 h 353"/>
                <a:gd name="T68" fmla="*/ 73 w 349"/>
                <a:gd name="T69" fmla="*/ 134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0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5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4 h 353"/>
                <a:gd name="T94" fmla="*/ 284 w 349"/>
                <a:gd name="T95" fmla="*/ 142 h 353"/>
                <a:gd name="T96" fmla="*/ 318 w 349"/>
                <a:gd name="T97" fmla="*/ 176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lnTo>
                    <a:pt x="123" y="303"/>
                  </a:lnTo>
                  <a:lnTo>
                    <a:pt x="173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8"/>
                  </a:lnTo>
                  <a:lnTo>
                    <a:pt x="173" y="322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2" name="Freeform 121">
              <a:extLst>
                <a:ext uri="{FF2B5EF4-FFF2-40B4-BE49-F238E27FC236}">
                  <a16:creationId xmlns:a16="http://schemas.microsoft.com/office/drawing/2014/main" id="{2A4F1224-BDAE-911E-C75F-E0944F498A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2400"/>
              <a:ext cx="353" cy="353"/>
            </a:xfrm>
            <a:custGeom>
              <a:avLst/>
              <a:gdLst>
                <a:gd name="T0" fmla="*/ 303 w 353"/>
                <a:gd name="T1" fmla="*/ 127 h 353"/>
                <a:gd name="T2" fmla="*/ 303 w 353"/>
                <a:gd name="T3" fmla="*/ 54 h 353"/>
                <a:gd name="T4" fmla="*/ 230 w 353"/>
                <a:gd name="T5" fmla="*/ 54 h 353"/>
                <a:gd name="T6" fmla="*/ 176 w 353"/>
                <a:gd name="T7" fmla="*/ 0 h 353"/>
                <a:gd name="T8" fmla="*/ 126 w 353"/>
                <a:gd name="T9" fmla="*/ 54 h 353"/>
                <a:gd name="T10" fmla="*/ 53 w 353"/>
                <a:gd name="T11" fmla="*/ 54 h 353"/>
                <a:gd name="T12" fmla="*/ 53 w 353"/>
                <a:gd name="T13" fmla="*/ 127 h 353"/>
                <a:gd name="T14" fmla="*/ 0 w 353"/>
                <a:gd name="T15" fmla="*/ 176 h 353"/>
                <a:gd name="T16" fmla="*/ 53 w 353"/>
                <a:gd name="T17" fmla="*/ 230 h 353"/>
                <a:gd name="T18" fmla="*/ 53 w 353"/>
                <a:gd name="T19" fmla="*/ 303 h 353"/>
                <a:gd name="T20" fmla="*/ 126 w 353"/>
                <a:gd name="T21" fmla="*/ 303 h 353"/>
                <a:gd name="T22" fmla="*/ 176 w 353"/>
                <a:gd name="T23" fmla="*/ 353 h 353"/>
                <a:gd name="T24" fmla="*/ 230 w 353"/>
                <a:gd name="T25" fmla="*/ 303 h 353"/>
                <a:gd name="T26" fmla="*/ 303 w 353"/>
                <a:gd name="T27" fmla="*/ 303 h 353"/>
                <a:gd name="T28" fmla="*/ 303 w 353"/>
                <a:gd name="T29" fmla="*/ 230 h 353"/>
                <a:gd name="T30" fmla="*/ 353 w 353"/>
                <a:gd name="T31" fmla="*/ 176 h 353"/>
                <a:gd name="T32" fmla="*/ 303 w 353"/>
                <a:gd name="T33" fmla="*/ 127 h 353"/>
                <a:gd name="T34" fmla="*/ 287 w 353"/>
                <a:gd name="T35" fmla="*/ 215 h 353"/>
                <a:gd name="T36" fmla="*/ 280 w 353"/>
                <a:gd name="T37" fmla="*/ 219 h 353"/>
                <a:gd name="T38" fmla="*/ 280 w 353"/>
                <a:gd name="T39" fmla="*/ 230 h 353"/>
                <a:gd name="T40" fmla="*/ 280 w 353"/>
                <a:gd name="T41" fmla="*/ 280 h 353"/>
                <a:gd name="T42" fmla="*/ 230 w 353"/>
                <a:gd name="T43" fmla="*/ 280 h 353"/>
                <a:gd name="T44" fmla="*/ 218 w 353"/>
                <a:gd name="T45" fmla="*/ 280 h 353"/>
                <a:gd name="T46" fmla="*/ 215 w 353"/>
                <a:gd name="T47" fmla="*/ 288 h 353"/>
                <a:gd name="T48" fmla="*/ 176 w 353"/>
                <a:gd name="T49" fmla="*/ 322 h 353"/>
                <a:gd name="T50" fmla="*/ 142 w 353"/>
                <a:gd name="T51" fmla="*/ 288 h 353"/>
                <a:gd name="T52" fmla="*/ 134 w 353"/>
                <a:gd name="T53" fmla="*/ 280 h 353"/>
                <a:gd name="T54" fmla="*/ 126 w 353"/>
                <a:gd name="T55" fmla="*/ 280 h 353"/>
                <a:gd name="T56" fmla="*/ 76 w 353"/>
                <a:gd name="T57" fmla="*/ 280 h 353"/>
                <a:gd name="T58" fmla="*/ 76 w 353"/>
                <a:gd name="T59" fmla="*/ 230 h 353"/>
                <a:gd name="T60" fmla="*/ 76 w 353"/>
                <a:gd name="T61" fmla="*/ 219 h 353"/>
                <a:gd name="T62" fmla="*/ 69 w 353"/>
                <a:gd name="T63" fmla="*/ 215 h 353"/>
                <a:gd name="T64" fmla="*/ 30 w 353"/>
                <a:gd name="T65" fmla="*/ 176 h 353"/>
                <a:gd name="T66" fmla="*/ 69 w 353"/>
                <a:gd name="T67" fmla="*/ 142 h 353"/>
                <a:gd name="T68" fmla="*/ 76 w 353"/>
                <a:gd name="T69" fmla="*/ 134 h 353"/>
                <a:gd name="T70" fmla="*/ 76 w 353"/>
                <a:gd name="T71" fmla="*/ 127 h 353"/>
                <a:gd name="T72" fmla="*/ 76 w 353"/>
                <a:gd name="T73" fmla="*/ 73 h 353"/>
                <a:gd name="T74" fmla="*/ 126 w 353"/>
                <a:gd name="T75" fmla="*/ 73 h 353"/>
                <a:gd name="T76" fmla="*/ 134 w 353"/>
                <a:gd name="T77" fmla="*/ 73 h 353"/>
                <a:gd name="T78" fmla="*/ 142 w 353"/>
                <a:gd name="T79" fmla="*/ 69 h 353"/>
                <a:gd name="T80" fmla="*/ 176 w 353"/>
                <a:gd name="T81" fmla="*/ 31 h 353"/>
                <a:gd name="T82" fmla="*/ 215 w 353"/>
                <a:gd name="T83" fmla="*/ 69 h 353"/>
                <a:gd name="T84" fmla="*/ 218 w 353"/>
                <a:gd name="T85" fmla="*/ 73 h 353"/>
                <a:gd name="T86" fmla="*/ 230 w 353"/>
                <a:gd name="T87" fmla="*/ 73 h 353"/>
                <a:gd name="T88" fmla="*/ 280 w 353"/>
                <a:gd name="T89" fmla="*/ 73 h 353"/>
                <a:gd name="T90" fmla="*/ 280 w 353"/>
                <a:gd name="T91" fmla="*/ 127 h 353"/>
                <a:gd name="T92" fmla="*/ 280 w 353"/>
                <a:gd name="T93" fmla="*/ 134 h 353"/>
                <a:gd name="T94" fmla="*/ 287 w 353"/>
                <a:gd name="T95" fmla="*/ 142 h 353"/>
                <a:gd name="T96" fmla="*/ 322 w 353"/>
                <a:gd name="T97" fmla="*/ 176 h 353"/>
                <a:gd name="T98" fmla="*/ 287 w 353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303" y="127"/>
                  </a:moveTo>
                  <a:lnTo>
                    <a:pt x="303" y="54"/>
                  </a:lnTo>
                  <a:lnTo>
                    <a:pt x="230" y="54"/>
                  </a:lnTo>
                  <a:lnTo>
                    <a:pt x="176" y="0"/>
                  </a:lnTo>
                  <a:lnTo>
                    <a:pt x="126" y="54"/>
                  </a:lnTo>
                  <a:lnTo>
                    <a:pt x="53" y="54"/>
                  </a:lnTo>
                  <a:lnTo>
                    <a:pt x="53" y="127"/>
                  </a:lnTo>
                  <a:lnTo>
                    <a:pt x="0" y="176"/>
                  </a:lnTo>
                  <a:lnTo>
                    <a:pt x="53" y="230"/>
                  </a:lnTo>
                  <a:lnTo>
                    <a:pt x="53" y="303"/>
                  </a:lnTo>
                  <a:lnTo>
                    <a:pt x="126" y="303"/>
                  </a:lnTo>
                  <a:lnTo>
                    <a:pt x="176" y="353"/>
                  </a:lnTo>
                  <a:lnTo>
                    <a:pt x="230" y="303"/>
                  </a:lnTo>
                  <a:lnTo>
                    <a:pt x="303" y="303"/>
                  </a:lnTo>
                  <a:lnTo>
                    <a:pt x="303" y="230"/>
                  </a:lnTo>
                  <a:lnTo>
                    <a:pt x="353" y="176"/>
                  </a:lnTo>
                  <a:lnTo>
                    <a:pt x="303" y="127"/>
                  </a:lnTo>
                  <a:close/>
                  <a:moveTo>
                    <a:pt x="287" y="215"/>
                  </a:moveTo>
                  <a:lnTo>
                    <a:pt x="280" y="219"/>
                  </a:lnTo>
                  <a:lnTo>
                    <a:pt x="280" y="230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8"/>
                  </a:lnTo>
                  <a:lnTo>
                    <a:pt x="176" y="322"/>
                  </a:lnTo>
                  <a:lnTo>
                    <a:pt x="142" y="288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30"/>
                  </a:lnTo>
                  <a:lnTo>
                    <a:pt x="76" y="219"/>
                  </a:lnTo>
                  <a:lnTo>
                    <a:pt x="69" y="215"/>
                  </a:lnTo>
                  <a:lnTo>
                    <a:pt x="30" y="176"/>
                  </a:lnTo>
                  <a:lnTo>
                    <a:pt x="69" y="142"/>
                  </a:lnTo>
                  <a:lnTo>
                    <a:pt x="76" y="134"/>
                  </a:lnTo>
                  <a:lnTo>
                    <a:pt x="76" y="127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6" y="31"/>
                  </a:lnTo>
                  <a:lnTo>
                    <a:pt x="215" y="69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4"/>
                  </a:lnTo>
                  <a:lnTo>
                    <a:pt x="287" y="142"/>
                  </a:lnTo>
                  <a:lnTo>
                    <a:pt x="322" y="176"/>
                  </a:lnTo>
                  <a:lnTo>
                    <a:pt x="287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3" name="Freeform 122">
              <a:extLst>
                <a:ext uri="{FF2B5EF4-FFF2-40B4-BE49-F238E27FC236}">
                  <a16:creationId xmlns:a16="http://schemas.microsoft.com/office/drawing/2014/main" id="{C0710F1B-F91C-BD3E-530A-9A9032D28B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2039"/>
              <a:ext cx="353" cy="349"/>
            </a:xfrm>
            <a:custGeom>
              <a:avLst/>
              <a:gdLst>
                <a:gd name="T0" fmla="*/ 230 w 353"/>
                <a:gd name="T1" fmla="*/ 50 h 349"/>
                <a:gd name="T2" fmla="*/ 177 w 353"/>
                <a:gd name="T3" fmla="*/ 0 h 349"/>
                <a:gd name="T4" fmla="*/ 127 w 353"/>
                <a:gd name="T5" fmla="*/ 50 h 349"/>
                <a:gd name="T6" fmla="*/ 54 w 353"/>
                <a:gd name="T7" fmla="*/ 50 h 349"/>
                <a:gd name="T8" fmla="*/ 54 w 353"/>
                <a:gd name="T9" fmla="*/ 123 h 349"/>
                <a:gd name="T10" fmla="*/ 0 w 353"/>
                <a:gd name="T11" fmla="*/ 177 h 349"/>
                <a:gd name="T12" fmla="*/ 54 w 353"/>
                <a:gd name="T13" fmla="*/ 226 h 349"/>
                <a:gd name="T14" fmla="*/ 54 w 353"/>
                <a:gd name="T15" fmla="*/ 299 h 349"/>
                <a:gd name="T16" fmla="*/ 127 w 353"/>
                <a:gd name="T17" fmla="*/ 299 h 349"/>
                <a:gd name="T18" fmla="*/ 177 w 353"/>
                <a:gd name="T19" fmla="*/ 349 h 349"/>
                <a:gd name="T20" fmla="*/ 230 w 353"/>
                <a:gd name="T21" fmla="*/ 299 h 349"/>
                <a:gd name="T22" fmla="*/ 303 w 353"/>
                <a:gd name="T23" fmla="*/ 299 h 349"/>
                <a:gd name="T24" fmla="*/ 303 w 353"/>
                <a:gd name="T25" fmla="*/ 226 h 349"/>
                <a:gd name="T26" fmla="*/ 353 w 353"/>
                <a:gd name="T27" fmla="*/ 177 h 349"/>
                <a:gd name="T28" fmla="*/ 303 w 353"/>
                <a:gd name="T29" fmla="*/ 123 h 349"/>
                <a:gd name="T30" fmla="*/ 303 w 353"/>
                <a:gd name="T31" fmla="*/ 50 h 349"/>
                <a:gd name="T32" fmla="*/ 230 w 353"/>
                <a:gd name="T33" fmla="*/ 50 h 349"/>
                <a:gd name="T34" fmla="*/ 322 w 353"/>
                <a:gd name="T35" fmla="*/ 177 h 349"/>
                <a:gd name="T36" fmla="*/ 288 w 353"/>
                <a:gd name="T37" fmla="*/ 211 h 349"/>
                <a:gd name="T38" fmla="*/ 280 w 353"/>
                <a:gd name="T39" fmla="*/ 219 h 349"/>
                <a:gd name="T40" fmla="*/ 280 w 353"/>
                <a:gd name="T41" fmla="*/ 226 h 349"/>
                <a:gd name="T42" fmla="*/ 280 w 353"/>
                <a:gd name="T43" fmla="*/ 276 h 349"/>
                <a:gd name="T44" fmla="*/ 230 w 353"/>
                <a:gd name="T45" fmla="*/ 276 h 349"/>
                <a:gd name="T46" fmla="*/ 219 w 353"/>
                <a:gd name="T47" fmla="*/ 276 h 349"/>
                <a:gd name="T48" fmla="*/ 215 w 353"/>
                <a:gd name="T49" fmla="*/ 284 h 349"/>
                <a:gd name="T50" fmla="*/ 177 w 353"/>
                <a:gd name="T51" fmla="*/ 319 h 349"/>
                <a:gd name="T52" fmla="*/ 142 w 353"/>
                <a:gd name="T53" fmla="*/ 284 h 349"/>
                <a:gd name="T54" fmla="*/ 134 w 353"/>
                <a:gd name="T55" fmla="*/ 276 h 349"/>
                <a:gd name="T56" fmla="*/ 127 w 353"/>
                <a:gd name="T57" fmla="*/ 276 h 349"/>
                <a:gd name="T58" fmla="*/ 77 w 353"/>
                <a:gd name="T59" fmla="*/ 276 h 349"/>
                <a:gd name="T60" fmla="*/ 77 w 353"/>
                <a:gd name="T61" fmla="*/ 226 h 349"/>
                <a:gd name="T62" fmla="*/ 77 w 353"/>
                <a:gd name="T63" fmla="*/ 219 h 349"/>
                <a:gd name="T64" fmla="*/ 69 w 353"/>
                <a:gd name="T65" fmla="*/ 211 h 349"/>
                <a:gd name="T66" fmla="*/ 31 w 353"/>
                <a:gd name="T67" fmla="*/ 177 h 349"/>
                <a:gd name="T68" fmla="*/ 69 w 353"/>
                <a:gd name="T69" fmla="*/ 138 h 349"/>
                <a:gd name="T70" fmla="*/ 77 w 353"/>
                <a:gd name="T71" fmla="*/ 130 h 349"/>
                <a:gd name="T72" fmla="*/ 77 w 353"/>
                <a:gd name="T73" fmla="*/ 123 h 349"/>
                <a:gd name="T74" fmla="*/ 77 w 353"/>
                <a:gd name="T75" fmla="*/ 73 h 349"/>
                <a:gd name="T76" fmla="*/ 127 w 353"/>
                <a:gd name="T77" fmla="*/ 73 h 349"/>
                <a:gd name="T78" fmla="*/ 134 w 353"/>
                <a:gd name="T79" fmla="*/ 73 h 349"/>
                <a:gd name="T80" fmla="*/ 142 w 353"/>
                <a:gd name="T81" fmla="*/ 65 h 349"/>
                <a:gd name="T82" fmla="*/ 177 w 353"/>
                <a:gd name="T83" fmla="*/ 31 h 349"/>
                <a:gd name="T84" fmla="*/ 215 w 353"/>
                <a:gd name="T85" fmla="*/ 65 h 349"/>
                <a:gd name="T86" fmla="*/ 219 w 353"/>
                <a:gd name="T87" fmla="*/ 73 h 349"/>
                <a:gd name="T88" fmla="*/ 230 w 353"/>
                <a:gd name="T89" fmla="*/ 73 h 349"/>
                <a:gd name="T90" fmla="*/ 280 w 353"/>
                <a:gd name="T91" fmla="*/ 73 h 349"/>
                <a:gd name="T92" fmla="*/ 280 w 353"/>
                <a:gd name="T93" fmla="*/ 123 h 349"/>
                <a:gd name="T94" fmla="*/ 280 w 353"/>
                <a:gd name="T95" fmla="*/ 130 h 349"/>
                <a:gd name="T96" fmla="*/ 288 w 353"/>
                <a:gd name="T97" fmla="*/ 138 h 349"/>
                <a:gd name="T98" fmla="*/ 322 w 353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30" y="50"/>
                  </a:move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7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lnTo>
                    <a:pt x="177" y="349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7"/>
                  </a:lnTo>
                  <a:lnTo>
                    <a:pt x="303" y="123"/>
                  </a:lnTo>
                  <a:lnTo>
                    <a:pt x="303" y="50"/>
                  </a:lnTo>
                  <a:lnTo>
                    <a:pt x="230" y="50"/>
                  </a:lnTo>
                  <a:close/>
                  <a:moveTo>
                    <a:pt x="322" y="177"/>
                  </a:moveTo>
                  <a:lnTo>
                    <a:pt x="288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30" y="276"/>
                  </a:lnTo>
                  <a:lnTo>
                    <a:pt x="219" y="276"/>
                  </a:lnTo>
                  <a:lnTo>
                    <a:pt x="215" y="284"/>
                  </a:lnTo>
                  <a:lnTo>
                    <a:pt x="177" y="319"/>
                  </a:lnTo>
                  <a:lnTo>
                    <a:pt x="142" y="284"/>
                  </a:lnTo>
                  <a:lnTo>
                    <a:pt x="134" y="276"/>
                  </a:lnTo>
                  <a:lnTo>
                    <a:pt x="127" y="276"/>
                  </a:lnTo>
                  <a:lnTo>
                    <a:pt x="77" y="276"/>
                  </a:lnTo>
                  <a:lnTo>
                    <a:pt x="77" y="226"/>
                  </a:lnTo>
                  <a:lnTo>
                    <a:pt x="77" y="219"/>
                  </a:lnTo>
                  <a:lnTo>
                    <a:pt x="69" y="211"/>
                  </a:lnTo>
                  <a:lnTo>
                    <a:pt x="31" y="177"/>
                  </a:lnTo>
                  <a:lnTo>
                    <a:pt x="69" y="138"/>
                  </a:lnTo>
                  <a:lnTo>
                    <a:pt x="77" y="130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7" y="31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0"/>
                  </a:lnTo>
                  <a:lnTo>
                    <a:pt x="288" y="138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4" name="Freeform 123">
              <a:extLst>
                <a:ext uri="{FF2B5EF4-FFF2-40B4-BE49-F238E27FC236}">
                  <a16:creationId xmlns:a16="http://schemas.microsoft.com/office/drawing/2014/main" id="{2CCF06D0-A5CF-BB1D-23AC-B982F43D3D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2089"/>
              <a:ext cx="65" cy="249"/>
            </a:xfrm>
            <a:custGeom>
              <a:avLst/>
              <a:gdLst>
                <a:gd name="T0" fmla="*/ 65 w 65"/>
                <a:gd name="T1" fmla="*/ 249 h 249"/>
                <a:gd name="T2" fmla="*/ 65 w 65"/>
                <a:gd name="T3" fmla="*/ 157 h 249"/>
                <a:gd name="T4" fmla="*/ 31 w 65"/>
                <a:gd name="T5" fmla="*/ 127 h 249"/>
                <a:gd name="T6" fmla="*/ 65 w 65"/>
                <a:gd name="T7" fmla="*/ 92 h 249"/>
                <a:gd name="T8" fmla="*/ 65 w 65"/>
                <a:gd name="T9" fmla="*/ 0 h 249"/>
                <a:gd name="T10" fmla="*/ 54 w 65"/>
                <a:gd name="T11" fmla="*/ 0 h 249"/>
                <a:gd name="T12" fmla="*/ 54 w 65"/>
                <a:gd name="T13" fmla="*/ 73 h 249"/>
                <a:gd name="T14" fmla="*/ 0 w 65"/>
                <a:gd name="T15" fmla="*/ 127 h 249"/>
                <a:gd name="T16" fmla="*/ 54 w 65"/>
                <a:gd name="T17" fmla="*/ 176 h 249"/>
                <a:gd name="T18" fmla="*/ 54 w 65"/>
                <a:gd name="T19" fmla="*/ 249 h 249"/>
                <a:gd name="T20" fmla="*/ 65 w 65"/>
                <a:gd name="T2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9">
                  <a:moveTo>
                    <a:pt x="65" y="249"/>
                  </a:moveTo>
                  <a:lnTo>
                    <a:pt x="65" y="157"/>
                  </a:lnTo>
                  <a:lnTo>
                    <a:pt x="31" y="127"/>
                  </a:lnTo>
                  <a:lnTo>
                    <a:pt x="65" y="92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7"/>
                  </a:lnTo>
                  <a:lnTo>
                    <a:pt x="54" y="176"/>
                  </a:lnTo>
                  <a:lnTo>
                    <a:pt x="54" y="249"/>
                  </a:lnTo>
                  <a:lnTo>
                    <a:pt x="65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5" name="Freeform 124">
              <a:extLst>
                <a:ext uri="{FF2B5EF4-FFF2-40B4-BE49-F238E27FC236}">
                  <a16:creationId xmlns:a16="http://schemas.microsoft.com/office/drawing/2014/main" id="{5E6D0C43-7841-B022-7D3D-1C8E8DDA57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2400"/>
              <a:ext cx="338" cy="353"/>
            </a:xfrm>
            <a:custGeom>
              <a:avLst/>
              <a:gdLst>
                <a:gd name="T0" fmla="*/ 127 w 338"/>
                <a:gd name="T1" fmla="*/ 303 h 353"/>
                <a:gd name="T2" fmla="*/ 177 w 338"/>
                <a:gd name="T3" fmla="*/ 353 h 353"/>
                <a:gd name="T4" fmla="*/ 231 w 338"/>
                <a:gd name="T5" fmla="*/ 303 h 353"/>
                <a:gd name="T6" fmla="*/ 304 w 338"/>
                <a:gd name="T7" fmla="*/ 303 h 353"/>
                <a:gd name="T8" fmla="*/ 304 w 338"/>
                <a:gd name="T9" fmla="*/ 230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7 h 353"/>
                <a:gd name="T16" fmla="*/ 304 w 338"/>
                <a:gd name="T17" fmla="*/ 54 h 353"/>
                <a:gd name="T18" fmla="*/ 231 w 338"/>
                <a:gd name="T19" fmla="*/ 54 h 353"/>
                <a:gd name="T20" fmla="*/ 177 w 338"/>
                <a:gd name="T21" fmla="*/ 0 h 353"/>
                <a:gd name="T22" fmla="*/ 127 w 338"/>
                <a:gd name="T23" fmla="*/ 54 h 353"/>
                <a:gd name="T24" fmla="*/ 54 w 338"/>
                <a:gd name="T25" fmla="*/ 54 h 353"/>
                <a:gd name="T26" fmla="*/ 54 w 338"/>
                <a:gd name="T27" fmla="*/ 127 h 353"/>
                <a:gd name="T28" fmla="*/ 0 w 338"/>
                <a:gd name="T29" fmla="*/ 176 h 353"/>
                <a:gd name="T30" fmla="*/ 54 w 338"/>
                <a:gd name="T31" fmla="*/ 230 h 353"/>
                <a:gd name="T32" fmla="*/ 54 w 338"/>
                <a:gd name="T33" fmla="*/ 303 h 353"/>
                <a:gd name="T34" fmla="*/ 127 w 338"/>
                <a:gd name="T35" fmla="*/ 303 h 353"/>
                <a:gd name="T36" fmla="*/ 31 w 338"/>
                <a:gd name="T37" fmla="*/ 176 h 353"/>
                <a:gd name="T38" fmla="*/ 70 w 338"/>
                <a:gd name="T39" fmla="*/ 142 h 353"/>
                <a:gd name="T40" fmla="*/ 77 w 338"/>
                <a:gd name="T41" fmla="*/ 134 h 353"/>
                <a:gd name="T42" fmla="*/ 77 w 338"/>
                <a:gd name="T43" fmla="*/ 127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9 h 353"/>
                <a:gd name="T52" fmla="*/ 177 w 338"/>
                <a:gd name="T53" fmla="*/ 31 h 353"/>
                <a:gd name="T54" fmla="*/ 215 w 338"/>
                <a:gd name="T55" fmla="*/ 69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7 h 353"/>
                <a:gd name="T64" fmla="*/ 281 w 338"/>
                <a:gd name="T65" fmla="*/ 134 h 353"/>
                <a:gd name="T66" fmla="*/ 288 w 338"/>
                <a:gd name="T67" fmla="*/ 142 h 353"/>
                <a:gd name="T68" fmla="*/ 323 w 338"/>
                <a:gd name="T69" fmla="*/ 176 h 353"/>
                <a:gd name="T70" fmla="*/ 288 w 338"/>
                <a:gd name="T71" fmla="*/ 215 h 353"/>
                <a:gd name="T72" fmla="*/ 281 w 338"/>
                <a:gd name="T73" fmla="*/ 219 h 353"/>
                <a:gd name="T74" fmla="*/ 281 w 338"/>
                <a:gd name="T75" fmla="*/ 230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8 h 353"/>
                <a:gd name="T84" fmla="*/ 177 w 338"/>
                <a:gd name="T85" fmla="*/ 322 h 353"/>
                <a:gd name="T86" fmla="*/ 142 w 338"/>
                <a:gd name="T87" fmla="*/ 288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30 h 353"/>
                <a:gd name="T96" fmla="*/ 77 w 338"/>
                <a:gd name="T97" fmla="*/ 219 h 353"/>
                <a:gd name="T98" fmla="*/ 70 w 338"/>
                <a:gd name="T99" fmla="*/ 215 h 353"/>
                <a:gd name="T100" fmla="*/ 31 w 338"/>
                <a:gd name="T101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303"/>
                  </a:moveTo>
                  <a:lnTo>
                    <a:pt x="177" y="353"/>
                  </a:lnTo>
                  <a:lnTo>
                    <a:pt x="231" y="303"/>
                  </a:lnTo>
                  <a:lnTo>
                    <a:pt x="304" y="303"/>
                  </a:lnTo>
                  <a:lnTo>
                    <a:pt x="304" y="230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7"/>
                  </a:lnTo>
                  <a:lnTo>
                    <a:pt x="304" y="54"/>
                  </a:lnTo>
                  <a:lnTo>
                    <a:pt x="231" y="54"/>
                  </a:ln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6"/>
                  </a:lnTo>
                  <a:lnTo>
                    <a:pt x="54" y="230"/>
                  </a:lnTo>
                  <a:lnTo>
                    <a:pt x="54" y="303"/>
                  </a:lnTo>
                  <a:lnTo>
                    <a:pt x="127" y="303"/>
                  </a:lnTo>
                  <a:close/>
                  <a:moveTo>
                    <a:pt x="31" y="176"/>
                  </a:moveTo>
                  <a:lnTo>
                    <a:pt x="70" y="142"/>
                  </a:lnTo>
                  <a:lnTo>
                    <a:pt x="77" y="134"/>
                  </a:lnTo>
                  <a:lnTo>
                    <a:pt x="77" y="127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9"/>
                  </a:lnTo>
                  <a:lnTo>
                    <a:pt x="177" y="31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7"/>
                  </a:lnTo>
                  <a:lnTo>
                    <a:pt x="281" y="134"/>
                  </a:lnTo>
                  <a:lnTo>
                    <a:pt x="288" y="142"/>
                  </a:lnTo>
                  <a:lnTo>
                    <a:pt x="323" y="176"/>
                  </a:lnTo>
                  <a:lnTo>
                    <a:pt x="288" y="215"/>
                  </a:lnTo>
                  <a:lnTo>
                    <a:pt x="281" y="219"/>
                  </a:lnTo>
                  <a:lnTo>
                    <a:pt x="281" y="230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8"/>
                  </a:lnTo>
                  <a:lnTo>
                    <a:pt x="177" y="322"/>
                  </a:lnTo>
                  <a:lnTo>
                    <a:pt x="142" y="288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30"/>
                  </a:lnTo>
                  <a:lnTo>
                    <a:pt x="77" y="219"/>
                  </a:lnTo>
                  <a:lnTo>
                    <a:pt x="70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6" name="Freeform 125">
              <a:extLst>
                <a:ext uri="{FF2B5EF4-FFF2-40B4-BE49-F238E27FC236}">
                  <a16:creationId xmlns:a16="http://schemas.microsoft.com/office/drawing/2014/main" id="{D2DE4113-8EE5-FE93-0F47-8320D6DE11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2765"/>
              <a:ext cx="338" cy="353"/>
            </a:xfrm>
            <a:custGeom>
              <a:avLst/>
              <a:gdLst>
                <a:gd name="T0" fmla="*/ 211 w 338"/>
                <a:gd name="T1" fmla="*/ 53 h 353"/>
                <a:gd name="T2" fmla="*/ 161 w 338"/>
                <a:gd name="T3" fmla="*/ 0 h 353"/>
                <a:gd name="T4" fmla="*/ 107 w 338"/>
                <a:gd name="T5" fmla="*/ 53 h 353"/>
                <a:gd name="T6" fmla="*/ 35 w 338"/>
                <a:gd name="T7" fmla="*/ 53 h 353"/>
                <a:gd name="T8" fmla="*/ 35 w 338"/>
                <a:gd name="T9" fmla="*/ 126 h 353"/>
                <a:gd name="T10" fmla="*/ 0 w 338"/>
                <a:gd name="T11" fmla="*/ 161 h 353"/>
                <a:gd name="T12" fmla="*/ 0 w 338"/>
                <a:gd name="T13" fmla="*/ 192 h 353"/>
                <a:gd name="T14" fmla="*/ 35 w 338"/>
                <a:gd name="T15" fmla="*/ 226 h 353"/>
                <a:gd name="T16" fmla="*/ 35 w 338"/>
                <a:gd name="T17" fmla="*/ 299 h 353"/>
                <a:gd name="T18" fmla="*/ 107 w 338"/>
                <a:gd name="T19" fmla="*/ 299 h 353"/>
                <a:gd name="T20" fmla="*/ 161 w 338"/>
                <a:gd name="T21" fmla="*/ 353 h 353"/>
                <a:gd name="T22" fmla="*/ 211 w 338"/>
                <a:gd name="T23" fmla="*/ 299 h 353"/>
                <a:gd name="T24" fmla="*/ 284 w 338"/>
                <a:gd name="T25" fmla="*/ 299 h 353"/>
                <a:gd name="T26" fmla="*/ 284 w 338"/>
                <a:gd name="T27" fmla="*/ 226 h 353"/>
                <a:gd name="T28" fmla="*/ 338 w 338"/>
                <a:gd name="T29" fmla="*/ 176 h 353"/>
                <a:gd name="T30" fmla="*/ 284 w 338"/>
                <a:gd name="T31" fmla="*/ 126 h 353"/>
                <a:gd name="T32" fmla="*/ 284 w 338"/>
                <a:gd name="T33" fmla="*/ 53 h 353"/>
                <a:gd name="T34" fmla="*/ 211 w 338"/>
                <a:gd name="T35" fmla="*/ 53 h 353"/>
                <a:gd name="T36" fmla="*/ 307 w 338"/>
                <a:gd name="T37" fmla="*/ 176 h 353"/>
                <a:gd name="T38" fmla="*/ 269 w 338"/>
                <a:gd name="T39" fmla="*/ 211 h 353"/>
                <a:gd name="T40" fmla="*/ 265 w 338"/>
                <a:gd name="T41" fmla="*/ 218 h 353"/>
                <a:gd name="T42" fmla="*/ 265 w 338"/>
                <a:gd name="T43" fmla="*/ 226 h 353"/>
                <a:gd name="T44" fmla="*/ 265 w 338"/>
                <a:gd name="T45" fmla="*/ 280 h 353"/>
                <a:gd name="T46" fmla="*/ 211 w 338"/>
                <a:gd name="T47" fmla="*/ 280 h 353"/>
                <a:gd name="T48" fmla="*/ 203 w 338"/>
                <a:gd name="T49" fmla="*/ 280 h 353"/>
                <a:gd name="T50" fmla="*/ 196 w 338"/>
                <a:gd name="T51" fmla="*/ 284 h 353"/>
                <a:gd name="T52" fmla="*/ 161 w 338"/>
                <a:gd name="T53" fmla="*/ 322 h 353"/>
                <a:gd name="T54" fmla="*/ 123 w 338"/>
                <a:gd name="T55" fmla="*/ 284 h 353"/>
                <a:gd name="T56" fmla="*/ 119 w 338"/>
                <a:gd name="T57" fmla="*/ 280 h 353"/>
                <a:gd name="T58" fmla="*/ 107 w 338"/>
                <a:gd name="T59" fmla="*/ 280 h 353"/>
                <a:gd name="T60" fmla="*/ 58 w 338"/>
                <a:gd name="T61" fmla="*/ 280 h 353"/>
                <a:gd name="T62" fmla="*/ 58 w 338"/>
                <a:gd name="T63" fmla="*/ 226 h 353"/>
                <a:gd name="T64" fmla="*/ 58 w 338"/>
                <a:gd name="T65" fmla="*/ 218 h 353"/>
                <a:gd name="T66" fmla="*/ 50 w 338"/>
                <a:gd name="T67" fmla="*/ 211 h 353"/>
                <a:gd name="T68" fmla="*/ 15 w 338"/>
                <a:gd name="T69" fmla="*/ 176 h 353"/>
                <a:gd name="T70" fmla="*/ 50 w 338"/>
                <a:gd name="T71" fmla="*/ 142 h 353"/>
                <a:gd name="T72" fmla="*/ 58 w 338"/>
                <a:gd name="T73" fmla="*/ 134 h 353"/>
                <a:gd name="T74" fmla="*/ 58 w 338"/>
                <a:gd name="T75" fmla="*/ 126 h 353"/>
                <a:gd name="T76" fmla="*/ 58 w 338"/>
                <a:gd name="T77" fmla="*/ 73 h 353"/>
                <a:gd name="T78" fmla="*/ 107 w 338"/>
                <a:gd name="T79" fmla="*/ 73 h 353"/>
                <a:gd name="T80" fmla="*/ 119 w 338"/>
                <a:gd name="T81" fmla="*/ 73 h 353"/>
                <a:gd name="T82" fmla="*/ 123 w 338"/>
                <a:gd name="T83" fmla="*/ 69 h 353"/>
                <a:gd name="T84" fmla="*/ 161 w 338"/>
                <a:gd name="T85" fmla="*/ 30 h 353"/>
                <a:gd name="T86" fmla="*/ 196 w 338"/>
                <a:gd name="T87" fmla="*/ 69 h 353"/>
                <a:gd name="T88" fmla="*/ 203 w 338"/>
                <a:gd name="T89" fmla="*/ 73 h 353"/>
                <a:gd name="T90" fmla="*/ 211 w 338"/>
                <a:gd name="T91" fmla="*/ 73 h 353"/>
                <a:gd name="T92" fmla="*/ 265 w 338"/>
                <a:gd name="T93" fmla="*/ 73 h 353"/>
                <a:gd name="T94" fmla="*/ 265 w 338"/>
                <a:gd name="T95" fmla="*/ 126 h 353"/>
                <a:gd name="T96" fmla="*/ 265 w 338"/>
                <a:gd name="T97" fmla="*/ 134 h 353"/>
                <a:gd name="T98" fmla="*/ 269 w 338"/>
                <a:gd name="T99" fmla="*/ 142 h 353"/>
                <a:gd name="T100" fmla="*/ 307 w 338"/>
                <a:gd name="T101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211" y="53"/>
                  </a:moveTo>
                  <a:lnTo>
                    <a:pt x="161" y="0"/>
                  </a:lnTo>
                  <a:lnTo>
                    <a:pt x="107" y="53"/>
                  </a:lnTo>
                  <a:lnTo>
                    <a:pt x="35" y="53"/>
                  </a:lnTo>
                  <a:lnTo>
                    <a:pt x="35" y="126"/>
                  </a:lnTo>
                  <a:lnTo>
                    <a:pt x="0" y="161"/>
                  </a:lnTo>
                  <a:lnTo>
                    <a:pt x="0" y="192"/>
                  </a:lnTo>
                  <a:lnTo>
                    <a:pt x="35" y="226"/>
                  </a:lnTo>
                  <a:lnTo>
                    <a:pt x="35" y="299"/>
                  </a:lnTo>
                  <a:lnTo>
                    <a:pt x="107" y="299"/>
                  </a:lnTo>
                  <a:lnTo>
                    <a:pt x="161" y="353"/>
                  </a:lnTo>
                  <a:lnTo>
                    <a:pt x="211" y="299"/>
                  </a:lnTo>
                  <a:lnTo>
                    <a:pt x="284" y="299"/>
                  </a:lnTo>
                  <a:lnTo>
                    <a:pt x="284" y="226"/>
                  </a:lnTo>
                  <a:lnTo>
                    <a:pt x="338" y="176"/>
                  </a:lnTo>
                  <a:lnTo>
                    <a:pt x="284" y="126"/>
                  </a:lnTo>
                  <a:lnTo>
                    <a:pt x="284" y="53"/>
                  </a:lnTo>
                  <a:lnTo>
                    <a:pt x="211" y="53"/>
                  </a:lnTo>
                  <a:close/>
                  <a:moveTo>
                    <a:pt x="307" y="176"/>
                  </a:moveTo>
                  <a:lnTo>
                    <a:pt x="269" y="211"/>
                  </a:lnTo>
                  <a:lnTo>
                    <a:pt x="265" y="218"/>
                  </a:lnTo>
                  <a:lnTo>
                    <a:pt x="265" y="226"/>
                  </a:lnTo>
                  <a:lnTo>
                    <a:pt x="265" y="280"/>
                  </a:lnTo>
                  <a:lnTo>
                    <a:pt x="211" y="280"/>
                  </a:lnTo>
                  <a:lnTo>
                    <a:pt x="203" y="280"/>
                  </a:lnTo>
                  <a:lnTo>
                    <a:pt x="196" y="284"/>
                  </a:lnTo>
                  <a:lnTo>
                    <a:pt x="161" y="322"/>
                  </a:lnTo>
                  <a:lnTo>
                    <a:pt x="123" y="284"/>
                  </a:lnTo>
                  <a:lnTo>
                    <a:pt x="119" y="280"/>
                  </a:lnTo>
                  <a:lnTo>
                    <a:pt x="107" y="280"/>
                  </a:lnTo>
                  <a:lnTo>
                    <a:pt x="58" y="280"/>
                  </a:lnTo>
                  <a:lnTo>
                    <a:pt x="58" y="226"/>
                  </a:lnTo>
                  <a:lnTo>
                    <a:pt x="58" y="218"/>
                  </a:lnTo>
                  <a:lnTo>
                    <a:pt x="50" y="211"/>
                  </a:lnTo>
                  <a:lnTo>
                    <a:pt x="15" y="176"/>
                  </a:lnTo>
                  <a:lnTo>
                    <a:pt x="50" y="142"/>
                  </a:lnTo>
                  <a:lnTo>
                    <a:pt x="58" y="134"/>
                  </a:lnTo>
                  <a:lnTo>
                    <a:pt x="58" y="126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9"/>
                  </a:lnTo>
                  <a:lnTo>
                    <a:pt x="161" y="30"/>
                  </a:lnTo>
                  <a:lnTo>
                    <a:pt x="196" y="69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6"/>
                  </a:lnTo>
                  <a:lnTo>
                    <a:pt x="265" y="134"/>
                  </a:lnTo>
                  <a:lnTo>
                    <a:pt x="269" y="142"/>
                  </a:lnTo>
                  <a:lnTo>
                    <a:pt x="30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7" name="Freeform 126">
              <a:extLst>
                <a:ext uri="{FF2B5EF4-FFF2-40B4-BE49-F238E27FC236}">
                  <a16:creationId xmlns:a16="http://schemas.microsoft.com/office/drawing/2014/main" id="{0CF91990-CF7D-7651-9969-C80796395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179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7 h 250"/>
                <a:gd name="T6" fmla="*/ 0 w 65"/>
                <a:gd name="T7" fmla="*/ 158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7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7"/>
                  </a:lnTo>
                  <a:lnTo>
                    <a:pt x="0" y="158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7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8" name="Freeform 127">
              <a:extLst>
                <a:ext uri="{FF2B5EF4-FFF2-40B4-BE49-F238E27FC236}">
                  <a16:creationId xmlns:a16="http://schemas.microsoft.com/office/drawing/2014/main" id="{2B6F905E-45F1-9F7A-A344-4372F5ABB8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3129"/>
              <a:ext cx="353" cy="354"/>
            </a:xfrm>
            <a:custGeom>
              <a:avLst/>
              <a:gdLst>
                <a:gd name="T0" fmla="*/ 123 w 353"/>
                <a:gd name="T1" fmla="*/ 300 h 354"/>
                <a:gd name="T2" fmla="*/ 176 w 353"/>
                <a:gd name="T3" fmla="*/ 354 h 354"/>
                <a:gd name="T4" fmla="*/ 226 w 353"/>
                <a:gd name="T5" fmla="*/ 300 h 354"/>
                <a:gd name="T6" fmla="*/ 299 w 353"/>
                <a:gd name="T7" fmla="*/ 300 h 354"/>
                <a:gd name="T8" fmla="*/ 299 w 353"/>
                <a:gd name="T9" fmla="*/ 227 h 354"/>
                <a:gd name="T10" fmla="*/ 353 w 353"/>
                <a:gd name="T11" fmla="*/ 177 h 354"/>
                <a:gd name="T12" fmla="*/ 299 w 353"/>
                <a:gd name="T13" fmla="*/ 123 h 354"/>
                <a:gd name="T14" fmla="*/ 299 w 353"/>
                <a:gd name="T15" fmla="*/ 50 h 354"/>
                <a:gd name="T16" fmla="*/ 226 w 353"/>
                <a:gd name="T17" fmla="*/ 50 h 354"/>
                <a:gd name="T18" fmla="*/ 176 w 353"/>
                <a:gd name="T19" fmla="*/ 0 h 354"/>
                <a:gd name="T20" fmla="*/ 123 w 353"/>
                <a:gd name="T21" fmla="*/ 50 h 354"/>
                <a:gd name="T22" fmla="*/ 50 w 353"/>
                <a:gd name="T23" fmla="*/ 50 h 354"/>
                <a:gd name="T24" fmla="*/ 50 w 353"/>
                <a:gd name="T25" fmla="*/ 123 h 354"/>
                <a:gd name="T26" fmla="*/ 0 w 353"/>
                <a:gd name="T27" fmla="*/ 177 h 354"/>
                <a:gd name="T28" fmla="*/ 50 w 353"/>
                <a:gd name="T29" fmla="*/ 227 h 354"/>
                <a:gd name="T30" fmla="*/ 50 w 353"/>
                <a:gd name="T31" fmla="*/ 300 h 354"/>
                <a:gd name="T32" fmla="*/ 123 w 353"/>
                <a:gd name="T33" fmla="*/ 300 h 354"/>
                <a:gd name="T34" fmla="*/ 31 w 353"/>
                <a:gd name="T35" fmla="*/ 177 h 354"/>
                <a:gd name="T36" fmla="*/ 65 w 353"/>
                <a:gd name="T37" fmla="*/ 139 h 354"/>
                <a:gd name="T38" fmla="*/ 73 w 353"/>
                <a:gd name="T39" fmla="*/ 135 h 354"/>
                <a:gd name="T40" fmla="*/ 73 w 353"/>
                <a:gd name="T41" fmla="*/ 123 h 354"/>
                <a:gd name="T42" fmla="*/ 73 w 353"/>
                <a:gd name="T43" fmla="*/ 73 h 354"/>
                <a:gd name="T44" fmla="*/ 123 w 353"/>
                <a:gd name="T45" fmla="*/ 73 h 354"/>
                <a:gd name="T46" fmla="*/ 134 w 353"/>
                <a:gd name="T47" fmla="*/ 73 h 354"/>
                <a:gd name="T48" fmla="*/ 138 w 353"/>
                <a:gd name="T49" fmla="*/ 66 h 354"/>
                <a:gd name="T50" fmla="*/ 176 w 353"/>
                <a:gd name="T51" fmla="*/ 31 h 354"/>
                <a:gd name="T52" fmla="*/ 211 w 353"/>
                <a:gd name="T53" fmla="*/ 66 h 354"/>
                <a:gd name="T54" fmla="*/ 219 w 353"/>
                <a:gd name="T55" fmla="*/ 73 h 354"/>
                <a:gd name="T56" fmla="*/ 226 w 353"/>
                <a:gd name="T57" fmla="*/ 73 h 354"/>
                <a:gd name="T58" fmla="*/ 280 w 353"/>
                <a:gd name="T59" fmla="*/ 73 h 354"/>
                <a:gd name="T60" fmla="*/ 280 w 353"/>
                <a:gd name="T61" fmla="*/ 123 h 354"/>
                <a:gd name="T62" fmla="*/ 280 w 353"/>
                <a:gd name="T63" fmla="*/ 135 h 354"/>
                <a:gd name="T64" fmla="*/ 284 w 353"/>
                <a:gd name="T65" fmla="*/ 139 h 354"/>
                <a:gd name="T66" fmla="*/ 322 w 353"/>
                <a:gd name="T67" fmla="*/ 177 h 354"/>
                <a:gd name="T68" fmla="*/ 284 w 353"/>
                <a:gd name="T69" fmla="*/ 212 h 354"/>
                <a:gd name="T70" fmla="*/ 280 w 353"/>
                <a:gd name="T71" fmla="*/ 219 h 354"/>
                <a:gd name="T72" fmla="*/ 280 w 353"/>
                <a:gd name="T73" fmla="*/ 227 h 354"/>
                <a:gd name="T74" fmla="*/ 280 w 353"/>
                <a:gd name="T75" fmla="*/ 277 h 354"/>
                <a:gd name="T76" fmla="*/ 226 w 353"/>
                <a:gd name="T77" fmla="*/ 277 h 354"/>
                <a:gd name="T78" fmla="*/ 219 w 353"/>
                <a:gd name="T79" fmla="*/ 277 h 354"/>
                <a:gd name="T80" fmla="*/ 211 w 353"/>
                <a:gd name="T81" fmla="*/ 285 h 354"/>
                <a:gd name="T82" fmla="*/ 176 w 353"/>
                <a:gd name="T83" fmla="*/ 323 h 354"/>
                <a:gd name="T84" fmla="*/ 138 w 353"/>
                <a:gd name="T85" fmla="*/ 285 h 354"/>
                <a:gd name="T86" fmla="*/ 134 w 353"/>
                <a:gd name="T87" fmla="*/ 277 h 354"/>
                <a:gd name="T88" fmla="*/ 123 w 353"/>
                <a:gd name="T89" fmla="*/ 277 h 354"/>
                <a:gd name="T90" fmla="*/ 73 w 353"/>
                <a:gd name="T91" fmla="*/ 277 h 354"/>
                <a:gd name="T92" fmla="*/ 73 w 353"/>
                <a:gd name="T93" fmla="*/ 227 h 354"/>
                <a:gd name="T94" fmla="*/ 73 w 353"/>
                <a:gd name="T95" fmla="*/ 219 h 354"/>
                <a:gd name="T96" fmla="*/ 65 w 353"/>
                <a:gd name="T97" fmla="*/ 212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123" y="300"/>
                  </a:move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close/>
                  <a:moveTo>
                    <a:pt x="31" y="177"/>
                  </a:move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5"/>
                  </a:lnTo>
                  <a:lnTo>
                    <a:pt x="284" y="139"/>
                  </a:lnTo>
                  <a:lnTo>
                    <a:pt x="322" y="177"/>
                  </a:lnTo>
                  <a:lnTo>
                    <a:pt x="284" y="212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9" name="Freeform 128">
              <a:extLst>
                <a:ext uri="{FF2B5EF4-FFF2-40B4-BE49-F238E27FC236}">
                  <a16:creationId xmlns:a16="http://schemas.microsoft.com/office/drawing/2014/main" id="{B17E7F22-3522-EF50-EF6F-7A9523925E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2765"/>
              <a:ext cx="353" cy="353"/>
            </a:xfrm>
            <a:custGeom>
              <a:avLst/>
              <a:gdLst>
                <a:gd name="T0" fmla="*/ 50 w 353"/>
                <a:gd name="T1" fmla="*/ 226 h 353"/>
                <a:gd name="T2" fmla="*/ 50 w 353"/>
                <a:gd name="T3" fmla="*/ 299 h 353"/>
                <a:gd name="T4" fmla="*/ 123 w 353"/>
                <a:gd name="T5" fmla="*/ 299 h 353"/>
                <a:gd name="T6" fmla="*/ 177 w 353"/>
                <a:gd name="T7" fmla="*/ 353 h 353"/>
                <a:gd name="T8" fmla="*/ 227 w 353"/>
                <a:gd name="T9" fmla="*/ 299 h 353"/>
                <a:gd name="T10" fmla="*/ 300 w 353"/>
                <a:gd name="T11" fmla="*/ 299 h 353"/>
                <a:gd name="T12" fmla="*/ 300 w 353"/>
                <a:gd name="T13" fmla="*/ 226 h 353"/>
                <a:gd name="T14" fmla="*/ 353 w 353"/>
                <a:gd name="T15" fmla="*/ 176 h 353"/>
                <a:gd name="T16" fmla="*/ 300 w 353"/>
                <a:gd name="T17" fmla="*/ 126 h 353"/>
                <a:gd name="T18" fmla="*/ 300 w 353"/>
                <a:gd name="T19" fmla="*/ 53 h 353"/>
                <a:gd name="T20" fmla="*/ 227 w 353"/>
                <a:gd name="T21" fmla="*/ 53 h 353"/>
                <a:gd name="T22" fmla="*/ 177 w 353"/>
                <a:gd name="T23" fmla="*/ 0 h 353"/>
                <a:gd name="T24" fmla="*/ 123 w 353"/>
                <a:gd name="T25" fmla="*/ 53 h 353"/>
                <a:gd name="T26" fmla="*/ 50 w 353"/>
                <a:gd name="T27" fmla="*/ 53 h 353"/>
                <a:gd name="T28" fmla="*/ 50 w 353"/>
                <a:gd name="T29" fmla="*/ 126 h 353"/>
                <a:gd name="T30" fmla="*/ 0 w 353"/>
                <a:gd name="T31" fmla="*/ 176 h 353"/>
                <a:gd name="T32" fmla="*/ 50 w 353"/>
                <a:gd name="T33" fmla="*/ 226 h 353"/>
                <a:gd name="T34" fmla="*/ 66 w 353"/>
                <a:gd name="T35" fmla="*/ 142 h 353"/>
                <a:gd name="T36" fmla="*/ 73 w 353"/>
                <a:gd name="T37" fmla="*/ 134 h 353"/>
                <a:gd name="T38" fmla="*/ 73 w 353"/>
                <a:gd name="T39" fmla="*/ 126 h 353"/>
                <a:gd name="T40" fmla="*/ 73 w 353"/>
                <a:gd name="T41" fmla="*/ 73 h 353"/>
                <a:gd name="T42" fmla="*/ 123 w 353"/>
                <a:gd name="T43" fmla="*/ 73 h 353"/>
                <a:gd name="T44" fmla="*/ 135 w 353"/>
                <a:gd name="T45" fmla="*/ 73 h 353"/>
                <a:gd name="T46" fmla="*/ 138 w 353"/>
                <a:gd name="T47" fmla="*/ 69 h 353"/>
                <a:gd name="T48" fmla="*/ 177 w 353"/>
                <a:gd name="T49" fmla="*/ 30 h 353"/>
                <a:gd name="T50" fmla="*/ 211 w 353"/>
                <a:gd name="T51" fmla="*/ 69 h 353"/>
                <a:gd name="T52" fmla="*/ 219 w 353"/>
                <a:gd name="T53" fmla="*/ 73 h 353"/>
                <a:gd name="T54" fmla="*/ 227 w 353"/>
                <a:gd name="T55" fmla="*/ 73 h 353"/>
                <a:gd name="T56" fmla="*/ 280 w 353"/>
                <a:gd name="T57" fmla="*/ 73 h 353"/>
                <a:gd name="T58" fmla="*/ 280 w 353"/>
                <a:gd name="T59" fmla="*/ 126 h 353"/>
                <a:gd name="T60" fmla="*/ 280 w 353"/>
                <a:gd name="T61" fmla="*/ 134 h 353"/>
                <a:gd name="T62" fmla="*/ 284 w 353"/>
                <a:gd name="T63" fmla="*/ 142 h 353"/>
                <a:gd name="T64" fmla="*/ 323 w 353"/>
                <a:gd name="T65" fmla="*/ 176 h 353"/>
                <a:gd name="T66" fmla="*/ 284 w 353"/>
                <a:gd name="T67" fmla="*/ 211 h 353"/>
                <a:gd name="T68" fmla="*/ 280 w 353"/>
                <a:gd name="T69" fmla="*/ 218 h 353"/>
                <a:gd name="T70" fmla="*/ 280 w 353"/>
                <a:gd name="T71" fmla="*/ 226 h 353"/>
                <a:gd name="T72" fmla="*/ 280 w 353"/>
                <a:gd name="T73" fmla="*/ 280 h 353"/>
                <a:gd name="T74" fmla="*/ 227 w 353"/>
                <a:gd name="T75" fmla="*/ 280 h 353"/>
                <a:gd name="T76" fmla="*/ 219 w 353"/>
                <a:gd name="T77" fmla="*/ 280 h 353"/>
                <a:gd name="T78" fmla="*/ 211 w 353"/>
                <a:gd name="T79" fmla="*/ 284 h 353"/>
                <a:gd name="T80" fmla="*/ 177 w 353"/>
                <a:gd name="T81" fmla="*/ 322 h 353"/>
                <a:gd name="T82" fmla="*/ 138 w 353"/>
                <a:gd name="T83" fmla="*/ 284 h 353"/>
                <a:gd name="T84" fmla="*/ 135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6 h 353"/>
                <a:gd name="T92" fmla="*/ 73 w 353"/>
                <a:gd name="T93" fmla="*/ 218 h 353"/>
                <a:gd name="T94" fmla="*/ 66 w 353"/>
                <a:gd name="T95" fmla="*/ 211 h 353"/>
                <a:gd name="T96" fmla="*/ 31 w 353"/>
                <a:gd name="T97" fmla="*/ 176 h 353"/>
                <a:gd name="T98" fmla="*/ 66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6"/>
                  </a:lnTo>
                  <a:lnTo>
                    <a:pt x="300" y="126"/>
                  </a:lnTo>
                  <a:lnTo>
                    <a:pt x="300" y="53"/>
                  </a:lnTo>
                  <a:lnTo>
                    <a:pt x="227" y="53"/>
                  </a:ln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6" y="142"/>
                  </a:move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6"/>
                  </a:lnTo>
                  <a:lnTo>
                    <a:pt x="280" y="134"/>
                  </a:lnTo>
                  <a:lnTo>
                    <a:pt x="284" y="142"/>
                  </a:lnTo>
                  <a:lnTo>
                    <a:pt x="323" y="176"/>
                  </a:lnTo>
                  <a:lnTo>
                    <a:pt x="284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0" name="Freeform 129">
              <a:extLst>
                <a:ext uri="{FF2B5EF4-FFF2-40B4-BE49-F238E27FC236}">
                  <a16:creationId xmlns:a16="http://schemas.microsoft.com/office/drawing/2014/main" id="{088F15D4-E2DB-74D4-0E98-307E82DACB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2765"/>
              <a:ext cx="353" cy="353"/>
            </a:xfrm>
            <a:custGeom>
              <a:avLst/>
              <a:gdLst>
                <a:gd name="T0" fmla="*/ 50 w 353"/>
                <a:gd name="T1" fmla="*/ 226 h 353"/>
                <a:gd name="T2" fmla="*/ 50 w 353"/>
                <a:gd name="T3" fmla="*/ 299 h 353"/>
                <a:gd name="T4" fmla="*/ 123 w 353"/>
                <a:gd name="T5" fmla="*/ 299 h 353"/>
                <a:gd name="T6" fmla="*/ 177 w 353"/>
                <a:gd name="T7" fmla="*/ 353 h 353"/>
                <a:gd name="T8" fmla="*/ 226 w 353"/>
                <a:gd name="T9" fmla="*/ 299 h 353"/>
                <a:gd name="T10" fmla="*/ 299 w 353"/>
                <a:gd name="T11" fmla="*/ 299 h 353"/>
                <a:gd name="T12" fmla="*/ 299 w 353"/>
                <a:gd name="T13" fmla="*/ 226 h 353"/>
                <a:gd name="T14" fmla="*/ 353 w 353"/>
                <a:gd name="T15" fmla="*/ 176 h 353"/>
                <a:gd name="T16" fmla="*/ 299 w 353"/>
                <a:gd name="T17" fmla="*/ 126 h 353"/>
                <a:gd name="T18" fmla="*/ 299 w 353"/>
                <a:gd name="T19" fmla="*/ 53 h 353"/>
                <a:gd name="T20" fmla="*/ 226 w 353"/>
                <a:gd name="T21" fmla="*/ 53 h 353"/>
                <a:gd name="T22" fmla="*/ 177 w 353"/>
                <a:gd name="T23" fmla="*/ 0 h 353"/>
                <a:gd name="T24" fmla="*/ 123 w 353"/>
                <a:gd name="T25" fmla="*/ 53 h 353"/>
                <a:gd name="T26" fmla="*/ 50 w 353"/>
                <a:gd name="T27" fmla="*/ 53 h 353"/>
                <a:gd name="T28" fmla="*/ 50 w 353"/>
                <a:gd name="T29" fmla="*/ 126 h 353"/>
                <a:gd name="T30" fmla="*/ 0 w 353"/>
                <a:gd name="T31" fmla="*/ 176 h 353"/>
                <a:gd name="T32" fmla="*/ 50 w 353"/>
                <a:gd name="T33" fmla="*/ 226 h 353"/>
                <a:gd name="T34" fmla="*/ 65 w 353"/>
                <a:gd name="T35" fmla="*/ 142 h 353"/>
                <a:gd name="T36" fmla="*/ 73 w 353"/>
                <a:gd name="T37" fmla="*/ 134 h 353"/>
                <a:gd name="T38" fmla="*/ 73 w 353"/>
                <a:gd name="T39" fmla="*/ 126 h 353"/>
                <a:gd name="T40" fmla="*/ 73 w 353"/>
                <a:gd name="T41" fmla="*/ 73 h 353"/>
                <a:gd name="T42" fmla="*/ 123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7 w 353"/>
                <a:gd name="T49" fmla="*/ 30 h 353"/>
                <a:gd name="T50" fmla="*/ 211 w 353"/>
                <a:gd name="T51" fmla="*/ 69 h 353"/>
                <a:gd name="T52" fmla="*/ 219 w 353"/>
                <a:gd name="T53" fmla="*/ 73 h 353"/>
                <a:gd name="T54" fmla="*/ 226 w 353"/>
                <a:gd name="T55" fmla="*/ 73 h 353"/>
                <a:gd name="T56" fmla="*/ 276 w 353"/>
                <a:gd name="T57" fmla="*/ 73 h 353"/>
                <a:gd name="T58" fmla="*/ 276 w 353"/>
                <a:gd name="T59" fmla="*/ 126 h 353"/>
                <a:gd name="T60" fmla="*/ 276 w 353"/>
                <a:gd name="T61" fmla="*/ 134 h 353"/>
                <a:gd name="T62" fmla="*/ 284 w 353"/>
                <a:gd name="T63" fmla="*/ 142 h 353"/>
                <a:gd name="T64" fmla="*/ 322 w 353"/>
                <a:gd name="T65" fmla="*/ 176 h 353"/>
                <a:gd name="T66" fmla="*/ 284 w 353"/>
                <a:gd name="T67" fmla="*/ 211 h 353"/>
                <a:gd name="T68" fmla="*/ 276 w 353"/>
                <a:gd name="T69" fmla="*/ 218 h 353"/>
                <a:gd name="T70" fmla="*/ 276 w 353"/>
                <a:gd name="T71" fmla="*/ 226 h 353"/>
                <a:gd name="T72" fmla="*/ 276 w 353"/>
                <a:gd name="T73" fmla="*/ 280 h 353"/>
                <a:gd name="T74" fmla="*/ 226 w 353"/>
                <a:gd name="T75" fmla="*/ 280 h 353"/>
                <a:gd name="T76" fmla="*/ 219 w 353"/>
                <a:gd name="T77" fmla="*/ 280 h 353"/>
                <a:gd name="T78" fmla="*/ 211 w 353"/>
                <a:gd name="T79" fmla="*/ 284 h 353"/>
                <a:gd name="T80" fmla="*/ 177 w 353"/>
                <a:gd name="T81" fmla="*/ 322 h 353"/>
                <a:gd name="T82" fmla="*/ 138 w 353"/>
                <a:gd name="T83" fmla="*/ 284 h 353"/>
                <a:gd name="T84" fmla="*/ 134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6 h 353"/>
                <a:gd name="T92" fmla="*/ 73 w 353"/>
                <a:gd name="T93" fmla="*/ 218 h 353"/>
                <a:gd name="T94" fmla="*/ 65 w 353"/>
                <a:gd name="T95" fmla="*/ 211 h 353"/>
                <a:gd name="T96" fmla="*/ 31 w 353"/>
                <a:gd name="T97" fmla="*/ 176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1" name="Freeform 130">
              <a:extLst>
                <a:ext uri="{FF2B5EF4-FFF2-40B4-BE49-F238E27FC236}">
                  <a16:creationId xmlns:a16="http://schemas.microsoft.com/office/drawing/2014/main" id="{B665582A-EE42-2F8F-16DE-9B58B5DC13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3129"/>
              <a:ext cx="353" cy="354"/>
            </a:xfrm>
            <a:custGeom>
              <a:avLst/>
              <a:gdLst>
                <a:gd name="T0" fmla="*/ 50 w 353"/>
                <a:gd name="T1" fmla="*/ 227 h 354"/>
                <a:gd name="T2" fmla="*/ 50 w 353"/>
                <a:gd name="T3" fmla="*/ 300 h 354"/>
                <a:gd name="T4" fmla="*/ 122 w 353"/>
                <a:gd name="T5" fmla="*/ 300 h 354"/>
                <a:gd name="T6" fmla="*/ 176 w 353"/>
                <a:gd name="T7" fmla="*/ 354 h 354"/>
                <a:gd name="T8" fmla="*/ 226 w 353"/>
                <a:gd name="T9" fmla="*/ 300 h 354"/>
                <a:gd name="T10" fmla="*/ 299 w 353"/>
                <a:gd name="T11" fmla="*/ 300 h 354"/>
                <a:gd name="T12" fmla="*/ 299 w 353"/>
                <a:gd name="T13" fmla="*/ 227 h 354"/>
                <a:gd name="T14" fmla="*/ 353 w 353"/>
                <a:gd name="T15" fmla="*/ 177 h 354"/>
                <a:gd name="T16" fmla="*/ 299 w 353"/>
                <a:gd name="T17" fmla="*/ 123 h 354"/>
                <a:gd name="T18" fmla="*/ 299 w 353"/>
                <a:gd name="T19" fmla="*/ 50 h 354"/>
                <a:gd name="T20" fmla="*/ 226 w 353"/>
                <a:gd name="T21" fmla="*/ 50 h 354"/>
                <a:gd name="T22" fmla="*/ 176 w 353"/>
                <a:gd name="T23" fmla="*/ 0 h 354"/>
                <a:gd name="T24" fmla="*/ 122 w 353"/>
                <a:gd name="T25" fmla="*/ 50 h 354"/>
                <a:gd name="T26" fmla="*/ 50 w 353"/>
                <a:gd name="T27" fmla="*/ 50 h 354"/>
                <a:gd name="T28" fmla="*/ 50 w 353"/>
                <a:gd name="T29" fmla="*/ 123 h 354"/>
                <a:gd name="T30" fmla="*/ 0 w 353"/>
                <a:gd name="T31" fmla="*/ 177 h 354"/>
                <a:gd name="T32" fmla="*/ 50 w 353"/>
                <a:gd name="T33" fmla="*/ 227 h 354"/>
                <a:gd name="T34" fmla="*/ 65 w 353"/>
                <a:gd name="T35" fmla="*/ 139 h 354"/>
                <a:gd name="T36" fmla="*/ 73 w 353"/>
                <a:gd name="T37" fmla="*/ 135 h 354"/>
                <a:gd name="T38" fmla="*/ 73 w 353"/>
                <a:gd name="T39" fmla="*/ 123 h 354"/>
                <a:gd name="T40" fmla="*/ 73 w 353"/>
                <a:gd name="T41" fmla="*/ 73 h 354"/>
                <a:gd name="T42" fmla="*/ 122 w 353"/>
                <a:gd name="T43" fmla="*/ 73 h 354"/>
                <a:gd name="T44" fmla="*/ 134 w 353"/>
                <a:gd name="T45" fmla="*/ 73 h 354"/>
                <a:gd name="T46" fmla="*/ 138 w 353"/>
                <a:gd name="T47" fmla="*/ 66 h 354"/>
                <a:gd name="T48" fmla="*/ 176 w 353"/>
                <a:gd name="T49" fmla="*/ 31 h 354"/>
                <a:gd name="T50" fmla="*/ 211 w 353"/>
                <a:gd name="T51" fmla="*/ 66 h 354"/>
                <a:gd name="T52" fmla="*/ 218 w 353"/>
                <a:gd name="T53" fmla="*/ 73 h 354"/>
                <a:gd name="T54" fmla="*/ 226 w 353"/>
                <a:gd name="T55" fmla="*/ 73 h 354"/>
                <a:gd name="T56" fmla="*/ 280 w 353"/>
                <a:gd name="T57" fmla="*/ 73 h 354"/>
                <a:gd name="T58" fmla="*/ 280 w 353"/>
                <a:gd name="T59" fmla="*/ 123 h 354"/>
                <a:gd name="T60" fmla="*/ 280 w 353"/>
                <a:gd name="T61" fmla="*/ 135 h 354"/>
                <a:gd name="T62" fmla="*/ 284 w 353"/>
                <a:gd name="T63" fmla="*/ 139 h 354"/>
                <a:gd name="T64" fmla="*/ 322 w 353"/>
                <a:gd name="T65" fmla="*/ 177 h 354"/>
                <a:gd name="T66" fmla="*/ 284 w 353"/>
                <a:gd name="T67" fmla="*/ 212 h 354"/>
                <a:gd name="T68" fmla="*/ 280 w 353"/>
                <a:gd name="T69" fmla="*/ 219 h 354"/>
                <a:gd name="T70" fmla="*/ 280 w 353"/>
                <a:gd name="T71" fmla="*/ 227 h 354"/>
                <a:gd name="T72" fmla="*/ 280 w 353"/>
                <a:gd name="T73" fmla="*/ 277 h 354"/>
                <a:gd name="T74" fmla="*/ 226 w 353"/>
                <a:gd name="T75" fmla="*/ 277 h 354"/>
                <a:gd name="T76" fmla="*/ 218 w 353"/>
                <a:gd name="T77" fmla="*/ 277 h 354"/>
                <a:gd name="T78" fmla="*/ 211 w 353"/>
                <a:gd name="T79" fmla="*/ 285 h 354"/>
                <a:gd name="T80" fmla="*/ 176 w 353"/>
                <a:gd name="T81" fmla="*/ 323 h 354"/>
                <a:gd name="T82" fmla="*/ 138 w 353"/>
                <a:gd name="T83" fmla="*/ 285 h 354"/>
                <a:gd name="T84" fmla="*/ 134 w 353"/>
                <a:gd name="T85" fmla="*/ 277 h 354"/>
                <a:gd name="T86" fmla="*/ 122 w 353"/>
                <a:gd name="T87" fmla="*/ 277 h 354"/>
                <a:gd name="T88" fmla="*/ 73 w 353"/>
                <a:gd name="T89" fmla="*/ 277 h 354"/>
                <a:gd name="T90" fmla="*/ 73 w 353"/>
                <a:gd name="T91" fmla="*/ 227 h 354"/>
                <a:gd name="T92" fmla="*/ 73 w 353"/>
                <a:gd name="T93" fmla="*/ 219 h 354"/>
                <a:gd name="T94" fmla="*/ 65 w 353"/>
                <a:gd name="T95" fmla="*/ 212 h 354"/>
                <a:gd name="T96" fmla="*/ 30 w 353"/>
                <a:gd name="T97" fmla="*/ 177 h 354"/>
                <a:gd name="T98" fmla="*/ 65 w 353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5"/>
                  </a:lnTo>
                  <a:lnTo>
                    <a:pt x="284" y="139"/>
                  </a:lnTo>
                  <a:lnTo>
                    <a:pt x="322" y="177"/>
                  </a:lnTo>
                  <a:lnTo>
                    <a:pt x="284" y="212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2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0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2" name="Freeform 131">
              <a:extLst>
                <a:ext uri="{FF2B5EF4-FFF2-40B4-BE49-F238E27FC236}">
                  <a16:creationId xmlns:a16="http://schemas.microsoft.com/office/drawing/2014/main" id="{9D6FF588-D7A4-264D-EE91-F593E64C73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3129"/>
              <a:ext cx="353" cy="354"/>
            </a:xfrm>
            <a:custGeom>
              <a:avLst/>
              <a:gdLst>
                <a:gd name="T0" fmla="*/ 50 w 353"/>
                <a:gd name="T1" fmla="*/ 300 h 354"/>
                <a:gd name="T2" fmla="*/ 123 w 353"/>
                <a:gd name="T3" fmla="*/ 300 h 354"/>
                <a:gd name="T4" fmla="*/ 177 w 353"/>
                <a:gd name="T5" fmla="*/ 354 h 354"/>
                <a:gd name="T6" fmla="*/ 227 w 353"/>
                <a:gd name="T7" fmla="*/ 300 h 354"/>
                <a:gd name="T8" fmla="*/ 300 w 353"/>
                <a:gd name="T9" fmla="*/ 300 h 354"/>
                <a:gd name="T10" fmla="*/ 300 w 353"/>
                <a:gd name="T11" fmla="*/ 227 h 354"/>
                <a:gd name="T12" fmla="*/ 353 w 353"/>
                <a:gd name="T13" fmla="*/ 177 h 354"/>
                <a:gd name="T14" fmla="*/ 300 w 353"/>
                <a:gd name="T15" fmla="*/ 123 h 354"/>
                <a:gd name="T16" fmla="*/ 300 w 353"/>
                <a:gd name="T17" fmla="*/ 50 h 354"/>
                <a:gd name="T18" fmla="*/ 227 w 353"/>
                <a:gd name="T19" fmla="*/ 50 h 354"/>
                <a:gd name="T20" fmla="*/ 177 w 353"/>
                <a:gd name="T21" fmla="*/ 0 h 354"/>
                <a:gd name="T22" fmla="*/ 123 w 353"/>
                <a:gd name="T23" fmla="*/ 50 h 354"/>
                <a:gd name="T24" fmla="*/ 50 w 353"/>
                <a:gd name="T25" fmla="*/ 50 h 354"/>
                <a:gd name="T26" fmla="*/ 50 w 353"/>
                <a:gd name="T27" fmla="*/ 123 h 354"/>
                <a:gd name="T28" fmla="*/ 0 w 353"/>
                <a:gd name="T29" fmla="*/ 177 h 354"/>
                <a:gd name="T30" fmla="*/ 50 w 353"/>
                <a:gd name="T31" fmla="*/ 227 h 354"/>
                <a:gd name="T32" fmla="*/ 50 w 353"/>
                <a:gd name="T33" fmla="*/ 300 h 354"/>
                <a:gd name="T34" fmla="*/ 31 w 353"/>
                <a:gd name="T35" fmla="*/ 177 h 354"/>
                <a:gd name="T36" fmla="*/ 66 w 353"/>
                <a:gd name="T37" fmla="*/ 139 h 354"/>
                <a:gd name="T38" fmla="*/ 73 w 353"/>
                <a:gd name="T39" fmla="*/ 135 h 354"/>
                <a:gd name="T40" fmla="*/ 73 w 353"/>
                <a:gd name="T41" fmla="*/ 123 h 354"/>
                <a:gd name="T42" fmla="*/ 73 w 353"/>
                <a:gd name="T43" fmla="*/ 73 h 354"/>
                <a:gd name="T44" fmla="*/ 123 w 353"/>
                <a:gd name="T45" fmla="*/ 73 h 354"/>
                <a:gd name="T46" fmla="*/ 135 w 353"/>
                <a:gd name="T47" fmla="*/ 73 h 354"/>
                <a:gd name="T48" fmla="*/ 139 w 353"/>
                <a:gd name="T49" fmla="*/ 66 h 354"/>
                <a:gd name="T50" fmla="*/ 177 w 353"/>
                <a:gd name="T51" fmla="*/ 31 h 354"/>
                <a:gd name="T52" fmla="*/ 211 w 353"/>
                <a:gd name="T53" fmla="*/ 66 h 354"/>
                <a:gd name="T54" fmla="*/ 219 w 353"/>
                <a:gd name="T55" fmla="*/ 73 h 354"/>
                <a:gd name="T56" fmla="*/ 227 w 353"/>
                <a:gd name="T57" fmla="*/ 73 h 354"/>
                <a:gd name="T58" fmla="*/ 277 w 353"/>
                <a:gd name="T59" fmla="*/ 73 h 354"/>
                <a:gd name="T60" fmla="*/ 277 w 353"/>
                <a:gd name="T61" fmla="*/ 123 h 354"/>
                <a:gd name="T62" fmla="*/ 277 w 353"/>
                <a:gd name="T63" fmla="*/ 135 h 354"/>
                <a:gd name="T64" fmla="*/ 284 w 353"/>
                <a:gd name="T65" fmla="*/ 139 h 354"/>
                <a:gd name="T66" fmla="*/ 323 w 353"/>
                <a:gd name="T67" fmla="*/ 177 h 354"/>
                <a:gd name="T68" fmla="*/ 284 w 353"/>
                <a:gd name="T69" fmla="*/ 212 h 354"/>
                <a:gd name="T70" fmla="*/ 277 w 353"/>
                <a:gd name="T71" fmla="*/ 219 h 354"/>
                <a:gd name="T72" fmla="*/ 277 w 353"/>
                <a:gd name="T73" fmla="*/ 227 h 354"/>
                <a:gd name="T74" fmla="*/ 277 w 353"/>
                <a:gd name="T75" fmla="*/ 277 h 354"/>
                <a:gd name="T76" fmla="*/ 227 w 353"/>
                <a:gd name="T77" fmla="*/ 277 h 354"/>
                <a:gd name="T78" fmla="*/ 219 w 353"/>
                <a:gd name="T79" fmla="*/ 277 h 354"/>
                <a:gd name="T80" fmla="*/ 211 w 353"/>
                <a:gd name="T81" fmla="*/ 285 h 354"/>
                <a:gd name="T82" fmla="*/ 177 w 353"/>
                <a:gd name="T83" fmla="*/ 323 h 354"/>
                <a:gd name="T84" fmla="*/ 139 w 353"/>
                <a:gd name="T85" fmla="*/ 285 h 354"/>
                <a:gd name="T86" fmla="*/ 135 w 353"/>
                <a:gd name="T87" fmla="*/ 277 h 354"/>
                <a:gd name="T88" fmla="*/ 123 w 353"/>
                <a:gd name="T89" fmla="*/ 277 h 354"/>
                <a:gd name="T90" fmla="*/ 73 w 353"/>
                <a:gd name="T91" fmla="*/ 277 h 354"/>
                <a:gd name="T92" fmla="*/ 73 w 353"/>
                <a:gd name="T93" fmla="*/ 227 h 354"/>
                <a:gd name="T94" fmla="*/ 73 w 353"/>
                <a:gd name="T95" fmla="*/ 219 h 354"/>
                <a:gd name="T96" fmla="*/ 66 w 353"/>
                <a:gd name="T97" fmla="*/ 212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300"/>
                  </a:moveTo>
                  <a:lnTo>
                    <a:pt x="123" y="300"/>
                  </a:lnTo>
                  <a:lnTo>
                    <a:pt x="177" y="354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3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6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6"/>
                  </a:lnTo>
                  <a:lnTo>
                    <a:pt x="177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5"/>
                  </a:lnTo>
                  <a:lnTo>
                    <a:pt x="284" y="139"/>
                  </a:lnTo>
                  <a:lnTo>
                    <a:pt x="323" y="177"/>
                  </a:lnTo>
                  <a:lnTo>
                    <a:pt x="284" y="212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7" y="323"/>
                  </a:lnTo>
                  <a:lnTo>
                    <a:pt x="139" y="285"/>
                  </a:lnTo>
                  <a:lnTo>
                    <a:pt x="135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3" name="Freeform 132">
              <a:extLst>
                <a:ext uri="{FF2B5EF4-FFF2-40B4-BE49-F238E27FC236}">
                  <a16:creationId xmlns:a16="http://schemas.microsoft.com/office/drawing/2014/main" id="{4CDC3E0F-FFA3-94E1-49AA-BA81FB0012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2765"/>
              <a:ext cx="353" cy="353"/>
            </a:xfrm>
            <a:custGeom>
              <a:avLst/>
              <a:gdLst>
                <a:gd name="T0" fmla="*/ 50 w 353"/>
                <a:gd name="T1" fmla="*/ 226 h 353"/>
                <a:gd name="T2" fmla="*/ 50 w 353"/>
                <a:gd name="T3" fmla="*/ 299 h 353"/>
                <a:gd name="T4" fmla="*/ 123 w 353"/>
                <a:gd name="T5" fmla="*/ 299 h 353"/>
                <a:gd name="T6" fmla="*/ 176 w 353"/>
                <a:gd name="T7" fmla="*/ 353 h 353"/>
                <a:gd name="T8" fmla="*/ 226 w 353"/>
                <a:gd name="T9" fmla="*/ 299 h 353"/>
                <a:gd name="T10" fmla="*/ 299 w 353"/>
                <a:gd name="T11" fmla="*/ 299 h 353"/>
                <a:gd name="T12" fmla="*/ 299 w 353"/>
                <a:gd name="T13" fmla="*/ 226 h 353"/>
                <a:gd name="T14" fmla="*/ 353 w 353"/>
                <a:gd name="T15" fmla="*/ 176 h 353"/>
                <a:gd name="T16" fmla="*/ 299 w 353"/>
                <a:gd name="T17" fmla="*/ 126 h 353"/>
                <a:gd name="T18" fmla="*/ 299 w 353"/>
                <a:gd name="T19" fmla="*/ 53 h 353"/>
                <a:gd name="T20" fmla="*/ 226 w 353"/>
                <a:gd name="T21" fmla="*/ 53 h 353"/>
                <a:gd name="T22" fmla="*/ 176 w 353"/>
                <a:gd name="T23" fmla="*/ 0 h 353"/>
                <a:gd name="T24" fmla="*/ 123 w 353"/>
                <a:gd name="T25" fmla="*/ 53 h 353"/>
                <a:gd name="T26" fmla="*/ 50 w 353"/>
                <a:gd name="T27" fmla="*/ 53 h 353"/>
                <a:gd name="T28" fmla="*/ 50 w 353"/>
                <a:gd name="T29" fmla="*/ 126 h 353"/>
                <a:gd name="T30" fmla="*/ 0 w 353"/>
                <a:gd name="T31" fmla="*/ 176 h 353"/>
                <a:gd name="T32" fmla="*/ 50 w 353"/>
                <a:gd name="T33" fmla="*/ 226 h 353"/>
                <a:gd name="T34" fmla="*/ 65 w 353"/>
                <a:gd name="T35" fmla="*/ 142 h 353"/>
                <a:gd name="T36" fmla="*/ 73 w 353"/>
                <a:gd name="T37" fmla="*/ 134 h 353"/>
                <a:gd name="T38" fmla="*/ 73 w 353"/>
                <a:gd name="T39" fmla="*/ 126 h 353"/>
                <a:gd name="T40" fmla="*/ 73 w 353"/>
                <a:gd name="T41" fmla="*/ 73 h 353"/>
                <a:gd name="T42" fmla="*/ 123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6 w 353"/>
                <a:gd name="T49" fmla="*/ 30 h 353"/>
                <a:gd name="T50" fmla="*/ 211 w 353"/>
                <a:gd name="T51" fmla="*/ 69 h 353"/>
                <a:gd name="T52" fmla="*/ 218 w 353"/>
                <a:gd name="T53" fmla="*/ 73 h 353"/>
                <a:gd name="T54" fmla="*/ 226 w 353"/>
                <a:gd name="T55" fmla="*/ 73 h 353"/>
                <a:gd name="T56" fmla="*/ 276 w 353"/>
                <a:gd name="T57" fmla="*/ 73 h 353"/>
                <a:gd name="T58" fmla="*/ 276 w 353"/>
                <a:gd name="T59" fmla="*/ 126 h 353"/>
                <a:gd name="T60" fmla="*/ 276 w 353"/>
                <a:gd name="T61" fmla="*/ 134 h 353"/>
                <a:gd name="T62" fmla="*/ 284 w 353"/>
                <a:gd name="T63" fmla="*/ 142 h 353"/>
                <a:gd name="T64" fmla="*/ 322 w 353"/>
                <a:gd name="T65" fmla="*/ 176 h 353"/>
                <a:gd name="T66" fmla="*/ 284 w 353"/>
                <a:gd name="T67" fmla="*/ 211 h 353"/>
                <a:gd name="T68" fmla="*/ 276 w 353"/>
                <a:gd name="T69" fmla="*/ 218 h 353"/>
                <a:gd name="T70" fmla="*/ 276 w 353"/>
                <a:gd name="T71" fmla="*/ 226 h 353"/>
                <a:gd name="T72" fmla="*/ 276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4 h 353"/>
                <a:gd name="T80" fmla="*/ 176 w 353"/>
                <a:gd name="T81" fmla="*/ 322 h 353"/>
                <a:gd name="T82" fmla="*/ 138 w 353"/>
                <a:gd name="T83" fmla="*/ 284 h 353"/>
                <a:gd name="T84" fmla="*/ 134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6 h 353"/>
                <a:gd name="T92" fmla="*/ 73 w 353"/>
                <a:gd name="T93" fmla="*/ 218 h 353"/>
                <a:gd name="T94" fmla="*/ 65 w 353"/>
                <a:gd name="T95" fmla="*/ 211 h 353"/>
                <a:gd name="T96" fmla="*/ 30 w 353"/>
                <a:gd name="T97" fmla="*/ 176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lnTo>
                    <a:pt x="176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4" name="Freeform 133">
              <a:extLst>
                <a:ext uri="{FF2B5EF4-FFF2-40B4-BE49-F238E27FC236}">
                  <a16:creationId xmlns:a16="http://schemas.microsoft.com/office/drawing/2014/main" id="{B66C3575-AB68-69AB-6B77-2F38FAED18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2765"/>
              <a:ext cx="352" cy="353"/>
            </a:xfrm>
            <a:custGeom>
              <a:avLst/>
              <a:gdLst>
                <a:gd name="T0" fmla="*/ 49 w 352"/>
                <a:gd name="T1" fmla="*/ 226 h 353"/>
                <a:gd name="T2" fmla="*/ 49 w 352"/>
                <a:gd name="T3" fmla="*/ 299 h 353"/>
                <a:gd name="T4" fmla="*/ 122 w 352"/>
                <a:gd name="T5" fmla="*/ 299 h 353"/>
                <a:gd name="T6" fmla="*/ 176 w 352"/>
                <a:gd name="T7" fmla="*/ 353 h 353"/>
                <a:gd name="T8" fmla="*/ 226 w 352"/>
                <a:gd name="T9" fmla="*/ 299 h 353"/>
                <a:gd name="T10" fmla="*/ 299 w 352"/>
                <a:gd name="T11" fmla="*/ 299 h 353"/>
                <a:gd name="T12" fmla="*/ 299 w 352"/>
                <a:gd name="T13" fmla="*/ 226 h 353"/>
                <a:gd name="T14" fmla="*/ 352 w 352"/>
                <a:gd name="T15" fmla="*/ 176 h 353"/>
                <a:gd name="T16" fmla="*/ 299 w 352"/>
                <a:gd name="T17" fmla="*/ 126 h 353"/>
                <a:gd name="T18" fmla="*/ 299 w 352"/>
                <a:gd name="T19" fmla="*/ 53 h 353"/>
                <a:gd name="T20" fmla="*/ 226 w 352"/>
                <a:gd name="T21" fmla="*/ 53 h 353"/>
                <a:gd name="T22" fmla="*/ 176 w 352"/>
                <a:gd name="T23" fmla="*/ 0 h 353"/>
                <a:gd name="T24" fmla="*/ 122 w 352"/>
                <a:gd name="T25" fmla="*/ 53 h 353"/>
                <a:gd name="T26" fmla="*/ 49 w 352"/>
                <a:gd name="T27" fmla="*/ 53 h 353"/>
                <a:gd name="T28" fmla="*/ 49 w 352"/>
                <a:gd name="T29" fmla="*/ 126 h 353"/>
                <a:gd name="T30" fmla="*/ 0 w 352"/>
                <a:gd name="T31" fmla="*/ 176 h 353"/>
                <a:gd name="T32" fmla="*/ 49 w 352"/>
                <a:gd name="T33" fmla="*/ 226 h 353"/>
                <a:gd name="T34" fmla="*/ 65 w 352"/>
                <a:gd name="T35" fmla="*/ 142 h 353"/>
                <a:gd name="T36" fmla="*/ 72 w 352"/>
                <a:gd name="T37" fmla="*/ 134 h 353"/>
                <a:gd name="T38" fmla="*/ 72 w 352"/>
                <a:gd name="T39" fmla="*/ 126 h 353"/>
                <a:gd name="T40" fmla="*/ 72 w 352"/>
                <a:gd name="T41" fmla="*/ 73 h 353"/>
                <a:gd name="T42" fmla="*/ 122 w 352"/>
                <a:gd name="T43" fmla="*/ 73 h 353"/>
                <a:gd name="T44" fmla="*/ 134 w 352"/>
                <a:gd name="T45" fmla="*/ 73 h 353"/>
                <a:gd name="T46" fmla="*/ 138 w 352"/>
                <a:gd name="T47" fmla="*/ 69 h 353"/>
                <a:gd name="T48" fmla="*/ 176 w 352"/>
                <a:gd name="T49" fmla="*/ 30 h 353"/>
                <a:gd name="T50" fmla="*/ 210 w 352"/>
                <a:gd name="T51" fmla="*/ 69 h 353"/>
                <a:gd name="T52" fmla="*/ 218 w 352"/>
                <a:gd name="T53" fmla="*/ 73 h 353"/>
                <a:gd name="T54" fmla="*/ 226 w 352"/>
                <a:gd name="T55" fmla="*/ 73 h 353"/>
                <a:gd name="T56" fmla="*/ 276 w 352"/>
                <a:gd name="T57" fmla="*/ 73 h 353"/>
                <a:gd name="T58" fmla="*/ 276 w 352"/>
                <a:gd name="T59" fmla="*/ 126 h 353"/>
                <a:gd name="T60" fmla="*/ 276 w 352"/>
                <a:gd name="T61" fmla="*/ 134 h 353"/>
                <a:gd name="T62" fmla="*/ 283 w 352"/>
                <a:gd name="T63" fmla="*/ 142 h 353"/>
                <a:gd name="T64" fmla="*/ 322 w 352"/>
                <a:gd name="T65" fmla="*/ 176 h 353"/>
                <a:gd name="T66" fmla="*/ 283 w 352"/>
                <a:gd name="T67" fmla="*/ 211 h 353"/>
                <a:gd name="T68" fmla="*/ 276 w 352"/>
                <a:gd name="T69" fmla="*/ 218 h 353"/>
                <a:gd name="T70" fmla="*/ 276 w 352"/>
                <a:gd name="T71" fmla="*/ 226 h 353"/>
                <a:gd name="T72" fmla="*/ 276 w 352"/>
                <a:gd name="T73" fmla="*/ 280 h 353"/>
                <a:gd name="T74" fmla="*/ 226 w 352"/>
                <a:gd name="T75" fmla="*/ 280 h 353"/>
                <a:gd name="T76" fmla="*/ 218 w 352"/>
                <a:gd name="T77" fmla="*/ 280 h 353"/>
                <a:gd name="T78" fmla="*/ 210 w 352"/>
                <a:gd name="T79" fmla="*/ 284 h 353"/>
                <a:gd name="T80" fmla="*/ 176 w 352"/>
                <a:gd name="T81" fmla="*/ 322 h 353"/>
                <a:gd name="T82" fmla="*/ 138 w 352"/>
                <a:gd name="T83" fmla="*/ 284 h 353"/>
                <a:gd name="T84" fmla="*/ 134 w 352"/>
                <a:gd name="T85" fmla="*/ 280 h 353"/>
                <a:gd name="T86" fmla="*/ 122 w 352"/>
                <a:gd name="T87" fmla="*/ 280 h 353"/>
                <a:gd name="T88" fmla="*/ 72 w 352"/>
                <a:gd name="T89" fmla="*/ 280 h 353"/>
                <a:gd name="T90" fmla="*/ 72 w 352"/>
                <a:gd name="T91" fmla="*/ 226 h 353"/>
                <a:gd name="T92" fmla="*/ 72 w 352"/>
                <a:gd name="T93" fmla="*/ 218 h 353"/>
                <a:gd name="T94" fmla="*/ 65 w 352"/>
                <a:gd name="T95" fmla="*/ 211 h 353"/>
                <a:gd name="T96" fmla="*/ 30 w 352"/>
                <a:gd name="T97" fmla="*/ 176 h 353"/>
                <a:gd name="T98" fmla="*/ 65 w 352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53">
                  <a:moveTo>
                    <a:pt x="49" y="226"/>
                  </a:moveTo>
                  <a:lnTo>
                    <a:pt x="49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2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lnTo>
                    <a:pt x="176" y="0"/>
                  </a:lnTo>
                  <a:lnTo>
                    <a:pt x="122" y="53"/>
                  </a:lnTo>
                  <a:lnTo>
                    <a:pt x="49" y="53"/>
                  </a:lnTo>
                  <a:lnTo>
                    <a:pt x="49" y="126"/>
                  </a:lnTo>
                  <a:lnTo>
                    <a:pt x="0" y="176"/>
                  </a:lnTo>
                  <a:lnTo>
                    <a:pt x="49" y="226"/>
                  </a:lnTo>
                  <a:close/>
                  <a:moveTo>
                    <a:pt x="65" y="142"/>
                  </a:moveTo>
                  <a:lnTo>
                    <a:pt x="72" y="134"/>
                  </a:lnTo>
                  <a:lnTo>
                    <a:pt x="72" y="126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0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3" y="142"/>
                  </a:lnTo>
                  <a:lnTo>
                    <a:pt x="322" y="176"/>
                  </a:ln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0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5" name="Freeform 134">
              <a:extLst>
                <a:ext uri="{FF2B5EF4-FFF2-40B4-BE49-F238E27FC236}">
                  <a16:creationId xmlns:a16="http://schemas.microsoft.com/office/drawing/2014/main" id="{FE73A5A1-B38E-F517-FA00-3D8F072119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3129"/>
              <a:ext cx="353" cy="354"/>
            </a:xfrm>
            <a:custGeom>
              <a:avLst/>
              <a:gdLst>
                <a:gd name="T0" fmla="*/ 50 w 353"/>
                <a:gd name="T1" fmla="*/ 300 h 354"/>
                <a:gd name="T2" fmla="*/ 123 w 353"/>
                <a:gd name="T3" fmla="*/ 300 h 354"/>
                <a:gd name="T4" fmla="*/ 177 w 353"/>
                <a:gd name="T5" fmla="*/ 354 h 354"/>
                <a:gd name="T6" fmla="*/ 226 w 353"/>
                <a:gd name="T7" fmla="*/ 300 h 354"/>
                <a:gd name="T8" fmla="*/ 299 w 353"/>
                <a:gd name="T9" fmla="*/ 300 h 354"/>
                <a:gd name="T10" fmla="*/ 299 w 353"/>
                <a:gd name="T11" fmla="*/ 227 h 354"/>
                <a:gd name="T12" fmla="*/ 353 w 353"/>
                <a:gd name="T13" fmla="*/ 177 h 354"/>
                <a:gd name="T14" fmla="*/ 299 w 353"/>
                <a:gd name="T15" fmla="*/ 123 h 354"/>
                <a:gd name="T16" fmla="*/ 299 w 353"/>
                <a:gd name="T17" fmla="*/ 50 h 354"/>
                <a:gd name="T18" fmla="*/ 226 w 353"/>
                <a:gd name="T19" fmla="*/ 50 h 354"/>
                <a:gd name="T20" fmla="*/ 177 w 353"/>
                <a:gd name="T21" fmla="*/ 0 h 354"/>
                <a:gd name="T22" fmla="*/ 123 w 353"/>
                <a:gd name="T23" fmla="*/ 50 h 354"/>
                <a:gd name="T24" fmla="*/ 50 w 353"/>
                <a:gd name="T25" fmla="*/ 50 h 354"/>
                <a:gd name="T26" fmla="*/ 50 w 353"/>
                <a:gd name="T27" fmla="*/ 123 h 354"/>
                <a:gd name="T28" fmla="*/ 0 w 353"/>
                <a:gd name="T29" fmla="*/ 177 h 354"/>
                <a:gd name="T30" fmla="*/ 50 w 353"/>
                <a:gd name="T31" fmla="*/ 227 h 354"/>
                <a:gd name="T32" fmla="*/ 50 w 353"/>
                <a:gd name="T33" fmla="*/ 300 h 354"/>
                <a:gd name="T34" fmla="*/ 31 w 353"/>
                <a:gd name="T35" fmla="*/ 177 h 354"/>
                <a:gd name="T36" fmla="*/ 65 w 353"/>
                <a:gd name="T37" fmla="*/ 139 h 354"/>
                <a:gd name="T38" fmla="*/ 73 w 353"/>
                <a:gd name="T39" fmla="*/ 135 h 354"/>
                <a:gd name="T40" fmla="*/ 73 w 353"/>
                <a:gd name="T41" fmla="*/ 123 h 354"/>
                <a:gd name="T42" fmla="*/ 73 w 353"/>
                <a:gd name="T43" fmla="*/ 73 h 354"/>
                <a:gd name="T44" fmla="*/ 123 w 353"/>
                <a:gd name="T45" fmla="*/ 73 h 354"/>
                <a:gd name="T46" fmla="*/ 134 w 353"/>
                <a:gd name="T47" fmla="*/ 73 h 354"/>
                <a:gd name="T48" fmla="*/ 138 w 353"/>
                <a:gd name="T49" fmla="*/ 66 h 354"/>
                <a:gd name="T50" fmla="*/ 177 w 353"/>
                <a:gd name="T51" fmla="*/ 31 h 354"/>
                <a:gd name="T52" fmla="*/ 211 w 353"/>
                <a:gd name="T53" fmla="*/ 66 h 354"/>
                <a:gd name="T54" fmla="*/ 219 w 353"/>
                <a:gd name="T55" fmla="*/ 73 h 354"/>
                <a:gd name="T56" fmla="*/ 226 w 353"/>
                <a:gd name="T57" fmla="*/ 73 h 354"/>
                <a:gd name="T58" fmla="*/ 276 w 353"/>
                <a:gd name="T59" fmla="*/ 73 h 354"/>
                <a:gd name="T60" fmla="*/ 276 w 353"/>
                <a:gd name="T61" fmla="*/ 123 h 354"/>
                <a:gd name="T62" fmla="*/ 276 w 353"/>
                <a:gd name="T63" fmla="*/ 135 h 354"/>
                <a:gd name="T64" fmla="*/ 284 w 353"/>
                <a:gd name="T65" fmla="*/ 139 h 354"/>
                <a:gd name="T66" fmla="*/ 322 w 353"/>
                <a:gd name="T67" fmla="*/ 177 h 354"/>
                <a:gd name="T68" fmla="*/ 284 w 353"/>
                <a:gd name="T69" fmla="*/ 212 h 354"/>
                <a:gd name="T70" fmla="*/ 276 w 353"/>
                <a:gd name="T71" fmla="*/ 219 h 354"/>
                <a:gd name="T72" fmla="*/ 276 w 353"/>
                <a:gd name="T73" fmla="*/ 227 h 354"/>
                <a:gd name="T74" fmla="*/ 276 w 353"/>
                <a:gd name="T75" fmla="*/ 277 h 354"/>
                <a:gd name="T76" fmla="*/ 226 w 353"/>
                <a:gd name="T77" fmla="*/ 277 h 354"/>
                <a:gd name="T78" fmla="*/ 219 w 353"/>
                <a:gd name="T79" fmla="*/ 277 h 354"/>
                <a:gd name="T80" fmla="*/ 211 w 353"/>
                <a:gd name="T81" fmla="*/ 285 h 354"/>
                <a:gd name="T82" fmla="*/ 177 w 353"/>
                <a:gd name="T83" fmla="*/ 323 h 354"/>
                <a:gd name="T84" fmla="*/ 138 w 353"/>
                <a:gd name="T85" fmla="*/ 285 h 354"/>
                <a:gd name="T86" fmla="*/ 134 w 353"/>
                <a:gd name="T87" fmla="*/ 277 h 354"/>
                <a:gd name="T88" fmla="*/ 123 w 353"/>
                <a:gd name="T89" fmla="*/ 277 h 354"/>
                <a:gd name="T90" fmla="*/ 73 w 353"/>
                <a:gd name="T91" fmla="*/ 277 h 354"/>
                <a:gd name="T92" fmla="*/ 73 w 353"/>
                <a:gd name="T93" fmla="*/ 227 h 354"/>
                <a:gd name="T94" fmla="*/ 73 w 353"/>
                <a:gd name="T95" fmla="*/ 219 h 354"/>
                <a:gd name="T96" fmla="*/ 65 w 353"/>
                <a:gd name="T97" fmla="*/ 212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300"/>
                  </a:moveTo>
                  <a:lnTo>
                    <a:pt x="123" y="300"/>
                  </a:lnTo>
                  <a:lnTo>
                    <a:pt x="177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7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22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7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6" name="Freeform 135">
              <a:extLst>
                <a:ext uri="{FF2B5EF4-FFF2-40B4-BE49-F238E27FC236}">
                  <a16:creationId xmlns:a16="http://schemas.microsoft.com/office/drawing/2014/main" id="{CDC3B364-9C81-0A3F-C7EC-B139FE454F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3129"/>
              <a:ext cx="349" cy="354"/>
            </a:xfrm>
            <a:custGeom>
              <a:avLst/>
              <a:gdLst>
                <a:gd name="T0" fmla="*/ 50 w 349"/>
                <a:gd name="T1" fmla="*/ 300 h 354"/>
                <a:gd name="T2" fmla="*/ 123 w 349"/>
                <a:gd name="T3" fmla="*/ 300 h 354"/>
                <a:gd name="T4" fmla="*/ 176 w 349"/>
                <a:gd name="T5" fmla="*/ 354 h 354"/>
                <a:gd name="T6" fmla="*/ 226 w 349"/>
                <a:gd name="T7" fmla="*/ 300 h 354"/>
                <a:gd name="T8" fmla="*/ 299 w 349"/>
                <a:gd name="T9" fmla="*/ 300 h 354"/>
                <a:gd name="T10" fmla="*/ 299 w 349"/>
                <a:gd name="T11" fmla="*/ 227 h 354"/>
                <a:gd name="T12" fmla="*/ 349 w 349"/>
                <a:gd name="T13" fmla="*/ 177 h 354"/>
                <a:gd name="T14" fmla="*/ 299 w 349"/>
                <a:gd name="T15" fmla="*/ 123 h 354"/>
                <a:gd name="T16" fmla="*/ 299 w 349"/>
                <a:gd name="T17" fmla="*/ 50 h 354"/>
                <a:gd name="T18" fmla="*/ 226 w 349"/>
                <a:gd name="T19" fmla="*/ 50 h 354"/>
                <a:gd name="T20" fmla="*/ 176 w 349"/>
                <a:gd name="T21" fmla="*/ 0 h 354"/>
                <a:gd name="T22" fmla="*/ 123 w 349"/>
                <a:gd name="T23" fmla="*/ 50 h 354"/>
                <a:gd name="T24" fmla="*/ 50 w 349"/>
                <a:gd name="T25" fmla="*/ 50 h 354"/>
                <a:gd name="T26" fmla="*/ 50 w 349"/>
                <a:gd name="T27" fmla="*/ 123 h 354"/>
                <a:gd name="T28" fmla="*/ 0 w 349"/>
                <a:gd name="T29" fmla="*/ 177 h 354"/>
                <a:gd name="T30" fmla="*/ 50 w 349"/>
                <a:gd name="T31" fmla="*/ 227 h 354"/>
                <a:gd name="T32" fmla="*/ 50 w 349"/>
                <a:gd name="T33" fmla="*/ 300 h 354"/>
                <a:gd name="T34" fmla="*/ 31 w 349"/>
                <a:gd name="T35" fmla="*/ 177 h 354"/>
                <a:gd name="T36" fmla="*/ 65 w 349"/>
                <a:gd name="T37" fmla="*/ 139 h 354"/>
                <a:gd name="T38" fmla="*/ 73 w 349"/>
                <a:gd name="T39" fmla="*/ 135 h 354"/>
                <a:gd name="T40" fmla="*/ 73 w 349"/>
                <a:gd name="T41" fmla="*/ 123 h 354"/>
                <a:gd name="T42" fmla="*/ 73 w 349"/>
                <a:gd name="T43" fmla="*/ 73 h 354"/>
                <a:gd name="T44" fmla="*/ 123 w 349"/>
                <a:gd name="T45" fmla="*/ 73 h 354"/>
                <a:gd name="T46" fmla="*/ 134 w 349"/>
                <a:gd name="T47" fmla="*/ 73 h 354"/>
                <a:gd name="T48" fmla="*/ 138 w 349"/>
                <a:gd name="T49" fmla="*/ 66 h 354"/>
                <a:gd name="T50" fmla="*/ 176 w 349"/>
                <a:gd name="T51" fmla="*/ 31 h 354"/>
                <a:gd name="T52" fmla="*/ 211 w 349"/>
                <a:gd name="T53" fmla="*/ 66 h 354"/>
                <a:gd name="T54" fmla="*/ 219 w 349"/>
                <a:gd name="T55" fmla="*/ 73 h 354"/>
                <a:gd name="T56" fmla="*/ 226 w 349"/>
                <a:gd name="T57" fmla="*/ 73 h 354"/>
                <a:gd name="T58" fmla="*/ 276 w 349"/>
                <a:gd name="T59" fmla="*/ 73 h 354"/>
                <a:gd name="T60" fmla="*/ 276 w 349"/>
                <a:gd name="T61" fmla="*/ 123 h 354"/>
                <a:gd name="T62" fmla="*/ 276 w 349"/>
                <a:gd name="T63" fmla="*/ 135 h 354"/>
                <a:gd name="T64" fmla="*/ 284 w 349"/>
                <a:gd name="T65" fmla="*/ 139 h 354"/>
                <a:gd name="T66" fmla="*/ 318 w 349"/>
                <a:gd name="T67" fmla="*/ 177 h 354"/>
                <a:gd name="T68" fmla="*/ 284 w 349"/>
                <a:gd name="T69" fmla="*/ 212 h 354"/>
                <a:gd name="T70" fmla="*/ 276 w 349"/>
                <a:gd name="T71" fmla="*/ 219 h 354"/>
                <a:gd name="T72" fmla="*/ 276 w 349"/>
                <a:gd name="T73" fmla="*/ 227 h 354"/>
                <a:gd name="T74" fmla="*/ 276 w 349"/>
                <a:gd name="T75" fmla="*/ 277 h 354"/>
                <a:gd name="T76" fmla="*/ 226 w 349"/>
                <a:gd name="T77" fmla="*/ 277 h 354"/>
                <a:gd name="T78" fmla="*/ 219 w 349"/>
                <a:gd name="T79" fmla="*/ 277 h 354"/>
                <a:gd name="T80" fmla="*/ 211 w 349"/>
                <a:gd name="T81" fmla="*/ 285 h 354"/>
                <a:gd name="T82" fmla="*/ 176 w 349"/>
                <a:gd name="T83" fmla="*/ 323 h 354"/>
                <a:gd name="T84" fmla="*/ 138 w 349"/>
                <a:gd name="T85" fmla="*/ 285 h 354"/>
                <a:gd name="T86" fmla="*/ 134 w 349"/>
                <a:gd name="T87" fmla="*/ 277 h 354"/>
                <a:gd name="T88" fmla="*/ 123 w 349"/>
                <a:gd name="T89" fmla="*/ 277 h 354"/>
                <a:gd name="T90" fmla="*/ 73 w 349"/>
                <a:gd name="T91" fmla="*/ 277 h 354"/>
                <a:gd name="T92" fmla="*/ 73 w 349"/>
                <a:gd name="T93" fmla="*/ 227 h 354"/>
                <a:gd name="T94" fmla="*/ 73 w 349"/>
                <a:gd name="T95" fmla="*/ 219 h 354"/>
                <a:gd name="T96" fmla="*/ 65 w 349"/>
                <a:gd name="T97" fmla="*/ 212 h 354"/>
                <a:gd name="T98" fmla="*/ 31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300"/>
                  </a:moveTo>
                  <a:lnTo>
                    <a:pt x="123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7" name="Freeform 136">
              <a:extLst>
                <a:ext uri="{FF2B5EF4-FFF2-40B4-BE49-F238E27FC236}">
                  <a16:creationId xmlns:a16="http://schemas.microsoft.com/office/drawing/2014/main" id="{066435C2-EDB6-15D7-2CBA-FABC70C803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2765"/>
              <a:ext cx="349" cy="353"/>
            </a:xfrm>
            <a:custGeom>
              <a:avLst/>
              <a:gdLst>
                <a:gd name="T0" fmla="*/ 227 w 349"/>
                <a:gd name="T1" fmla="*/ 53 h 353"/>
                <a:gd name="T2" fmla="*/ 177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7 w 349"/>
                <a:gd name="T19" fmla="*/ 353 h 353"/>
                <a:gd name="T20" fmla="*/ 227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7 w 349"/>
                <a:gd name="T33" fmla="*/ 53 h 353"/>
                <a:gd name="T34" fmla="*/ 319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7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7 w 349"/>
                <a:gd name="T51" fmla="*/ 322 h 353"/>
                <a:gd name="T52" fmla="*/ 138 w 349"/>
                <a:gd name="T53" fmla="*/ 284 h 353"/>
                <a:gd name="T54" fmla="*/ 134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1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4 w 349"/>
                <a:gd name="T79" fmla="*/ 73 h 353"/>
                <a:gd name="T80" fmla="*/ 138 w 349"/>
                <a:gd name="T81" fmla="*/ 69 h 353"/>
                <a:gd name="T82" fmla="*/ 177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7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9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7" y="53"/>
                  </a:move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7" y="53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8" name="Freeform 137">
              <a:extLst>
                <a:ext uri="{FF2B5EF4-FFF2-40B4-BE49-F238E27FC236}">
                  <a16:creationId xmlns:a16="http://schemas.microsoft.com/office/drawing/2014/main" id="{2C77C3CF-DA68-31A4-BDEE-2094BDC250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2765"/>
              <a:ext cx="349" cy="353"/>
            </a:xfrm>
            <a:custGeom>
              <a:avLst/>
              <a:gdLst>
                <a:gd name="T0" fmla="*/ 226 w 349"/>
                <a:gd name="T1" fmla="*/ 53 h 353"/>
                <a:gd name="T2" fmla="*/ 176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6 w 349"/>
                <a:gd name="T19" fmla="*/ 353 h 353"/>
                <a:gd name="T20" fmla="*/ 226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6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6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1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6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6" y="53"/>
                  </a:moveTo>
                  <a:lnTo>
                    <a:pt x="176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9" name="Freeform 138">
              <a:extLst>
                <a:ext uri="{FF2B5EF4-FFF2-40B4-BE49-F238E27FC236}">
                  <a16:creationId xmlns:a16="http://schemas.microsoft.com/office/drawing/2014/main" id="{533CD09B-F639-B56F-094D-E05829E95D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3129"/>
              <a:ext cx="349" cy="354"/>
            </a:xfrm>
            <a:custGeom>
              <a:avLst/>
              <a:gdLst>
                <a:gd name="T0" fmla="*/ 49 w 349"/>
                <a:gd name="T1" fmla="*/ 227 h 354"/>
                <a:gd name="T2" fmla="*/ 49 w 349"/>
                <a:gd name="T3" fmla="*/ 300 h 354"/>
                <a:gd name="T4" fmla="*/ 122 w 349"/>
                <a:gd name="T5" fmla="*/ 300 h 354"/>
                <a:gd name="T6" fmla="*/ 176 w 349"/>
                <a:gd name="T7" fmla="*/ 354 h 354"/>
                <a:gd name="T8" fmla="*/ 226 w 349"/>
                <a:gd name="T9" fmla="*/ 300 h 354"/>
                <a:gd name="T10" fmla="*/ 299 w 349"/>
                <a:gd name="T11" fmla="*/ 300 h 354"/>
                <a:gd name="T12" fmla="*/ 299 w 349"/>
                <a:gd name="T13" fmla="*/ 227 h 354"/>
                <a:gd name="T14" fmla="*/ 349 w 349"/>
                <a:gd name="T15" fmla="*/ 177 h 354"/>
                <a:gd name="T16" fmla="*/ 299 w 349"/>
                <a:gd name="T17" fmla="*/ 123 h 354"/>
                <a:gd name="T18" fmla="*/ 299 w 349"/>
                <a:gd name="T19" fmla="*/ 50 h 354"/>
                <a:gd name="T20" fmla="*/ 226 w 349"/>
                <a:gd name="T21" fmla="*/ 50 h 354"/>
                <a:gd name="T22" fmla="*/ 176 w 349"/>
                <a:gd name="T23" fmla="*/ 0 h 354"/>
                <a:gd name="T24" fmla="*/ 122 w 349"/>
                <a:gd name="T25" fmla="*/ 50 h 354"/>
                <a:gd name="T26" fmla="*/ 49 w 349"/>
                <a:gd name="T27" fmla="*/ 50 h 354"/>
                <a:gd name="T28" fmla="*/ 49 w 349"/>
                <a:gd name="T29" fmla="*/ 123 h 354"/>
                <a:gd name="T30" fmla="*/ 0 w 349"/>
                <a:gd name="T31" fmla="*/ 177 h 354"/>
                <a:gd name="T32" fmla="*/ 49 w 349"/>
                <a:gd name="T33" fmla="*/ 227 h 354"/>
                <a:gd name="T34" fmla="*/ 65 w 349"/>
                <a:gd name="T35" fmla="*/ 139 h 354"/>
                <a:gd name="T36" fmla="*/ 72 w 349"/>
                <a:gd name="T37" fmla="*/ 135 h 354"/>
                <a:gd name="T38" fmla="*/ 72 w 349"/>
                <a:gd name="T39" fmla="*/ 123 h 354"/>
                <a:gd name="T40" fmla="*/ 72 w 349"/>
                <a:gd name="T41" fmla="*/ 73 h 354"/>
                <a:gd name="T42" fmla="*/ 122 w 349"/>
                <a:gd name="T43" fmla="*/ 73 h 354"/>
                <a:gd name="T44" fmla="*/ 134 w 349"/>
                <a:gd name="T45" fmla="*/ 73 h 354"/>
                <a:gd name="T46" fmla="*/ 138 w 349"/>
                <a:gd name="T47" fmla="*/ 66 h 354"/>
                <a:gd name="T48" fmla="*/ 176 w 349"/>
                <a:gd name="T49" fmla="*/ 31 h 354"/>
                <a:gd name="T50" fmla="*/ 211 w 349"/>
                <a:gd name="T51" fmla="*/ 66 h 354"/>
                <a:gd name="T52" fmla="*/ 218 w 349"/>
                <a:gd name="T53" fmla="*/ 73 h 354"/>
                <a:gd name="T54" fmla="*/ 226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3 w 349"/>
                <a:gd name="T63" fmla="*/ 139 h 354"/>
                <a:gd name="T64" fmla="*/ 318 w 349"/>
                <a:gd name="T65" fmla="*/ 177 h 354"/>
                <a:gd name="T66" fmla="*/ 283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6 w 349"/>
                <a:gd name="T75" fmla="*/ 277 h 354"/>
                <a:gd name="T76" fmla="*/ 218 w 349"/>
                <a:gd name="T77" fmla="*/ 277 h 354"/>
                <a:gd name="T78" fmla="*/ 211 w 349"/>
                <a:gd name="T79" fmla="*/ 285 h 354"/>
                <a:gd name="T80" fmla="*/ 176 w 349"/>
                <a:gd name="T81" fmla="*/ 323 h 354"/>
                <a:gd name="T82" fmla="*/ 138 w 349"/>
                <a:gd name="T83" fmla="*/ 285 h 354"/>
                <a:gd name="T84" fmla="*/ 134 w 349"/>
                <a:gd name="T85" fmla="*/ 277 h 354"/>
                <a:gd name="T86" fmla="*/ 122 w 349"/>
                <a:gd name="T87" fmla="*/ 277 h 354"/>
                <a:gd name="T88" fmla="*/ 72 w 349"/>
                <a:gd name="T89" fmla="*/ 277 h 354"/>
                <a:gd name="T90" fmla="*/ 72 w 349"/>
                <a:gd name="T91" fmla="*/ 227 h 354"/>
                <a:gd name="T92" fmla="*/ 72 w 349"/>
                <a:gd name="T93" fmla="*/ 219 h 354"/>
                <a:gd name="T94" fmla="*/ 65 w 349"/>
                <a:gd name="T95" fmla="*/ 212 h 354"/>
                <a:gd name="T96" fmla="*/ 30 w 349"/>
                <a:gd name="T97" fmla="*/ 177 h 354"/>
                <a:gd name="T98" fmla="*/ 65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49" y="227"/>
                  </a:moveTo>
                  <a:lnTo>
                    <a:pt x="49" y="300"/>
                  </a:lnTo>
                  <a:lnTo>
                    <a:pt x="122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7"/>
                  </a:lnTo>
                  <a:close/>
                  <a:moveTo>
                    <a:pt x="65" y="139"/>
                  </a:moveTo>
                  <a:lnTo>
                    <a:pt x="72" y="135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3" y="139"/>
                  </a:lnTo>
                  <a:lnTo>
                    <a:pt x="318" y="177"/>
                  </a:lnTo>
                  <a:lnTo>
                    <a:pt x="283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2" y="277"/>
                  </a:lnTo>
                  <a:lnTo>
                    <a:pt x="72" y="277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2"/>
                  </a:lnTo>
                  <a:lnTo>
                    <a:pt x="30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0" name="Freeform 139">
              <a:extLst>
                <a:ext uri="{FF2B5EF4-FFF2-40B4-BE49-F238E27FC236}">
                  <a16:creationId xmlns:a16="http://schemas.microsoft.com/office/drawing/2014/main" id="{2E4729E9-776A-3127-670A-C038D9A99D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3129"/>
              <a:ext cx="349" cy="354"/>
            </a:xfrm>
            <a:custGeom>
              <a:avLst/>
              <a:gdLst>
                <a:gd name="T0" fmla="*/ 50 w 349"/>
                <a:gd name="T1" fmla="*/ 227 h 354"/>
                <a:gd name="T2" fmla="*/ 50 w 349"/>
                <a:gd name="T3" fmla="*/ 300 h 354"/>
                <a:gd name="T4" fmla="*/ 123 w 349"/>
                <a:gd name="T5" fmla="*/ 300 h 354"/>
                <a:gd name="T6" fmla="*/ 177 w 349"/>
                <a:gd name="T7" fmla="*/ 354 h 354"/>
                <a:gd name="T8" fmla="*/ 227 w 349"/>
                <a:gd name="T9" fmla="*/ 300 h 354"/>
                <a:gd name="T10" fmla="*/ 300 w 349"/>
                <a:gd name="T11" fmla="*/ 300 h 354"/>
                <a:gd name="T12" fmla="*/ 300 w 349"/>
                <a:gd name="T13" fmla="*/ 227 h 354"/>
                <a:gd name="T14" fmla="*/ 349 w 349"/>
                <a:gd name="T15" fmla="*/ 177 h 354"/>
                <a:gd name="T16" fmla="*/ 300 w 349"/>
                <a:gd name="T17" fmla="*/ 123 h 354"/>
                <a:gd name="T18" fmla="*/ 300 w 349"/>
                <a:gd name="T19" fmla="*/ 50 h 354"/>
                <a:gd name="T20" fmla="*/ 227 w 349"/>
                <a:gd name="T21" fmla="*/ 50 h 354"/>
                <a:gd name="T22" fmla="*/ 177 w 349"/>
                <a:gd name="T23" fmla="*/ 0 h 354"/>
                <a:gd name="T24" fmla="*/ 123 w 349"/>
                <a:gd name="T25" fmla="*/ 50 h 354"/>
                <a:gd name="T26" fmla="*/ 50 w 349"/>
                <a:gd name="T27" fmla="*/ 50 h 354"/>
                <a:gd name="T28" fmla="*/ 50 w 349"/>
                <a:gd name="T29" fmla="*/ 123 h 354"/>
                <a:gd name="T30" fmla="*/ 0 w 349"/>
                <a:gd name="T31" fmla="*/ 177 h 354"/>
                <a:gd name="T32" fmla="*/ 50 w 349"/>
                <a:gd name="T33" fmla="*/ 227 h 354"/>
                <a:gd name="T34" fmla="*/ 66 w 349"/>
                <a:gd name="T35" fmla="*/ 139 h 354"/>
                <a:gd name="T36" fmla="*/ 73 w 349"/>
                <a:gd name="T37" fmla="*/ 135 h 354"/>
                <a:gd name="T38" fmla="*/ 73 w 349"/>
                <a:gd name="T39" fmla="*/ 123 h 354"/>
                <a:gd name="T40" fmla="*/ 73 w 349"/>
                <a:gd name="T41" fmla="*/ 73 h 354"/>
                <a:gd name="T42" fmla="*/ 123 w 349"/>
                <a:gd name="T43" fmla="*/ 73 h 354"/>
                <a:gd name="T44" fmla="*/ 131 w 349"/>
                <a:gd name="T45" fmla="*/ 73 h 354"/>
                <a:gd name="T46" fmla="*/ 138 w 349"/>
                <a:gd name="T47" fmla="*/ 66 h 354"/>
                <a:gd name="T48" fmla="*/ 177 w 349"/>
                <a:gd name="T49" fmla="*/ 31 h 354"/>
                <a:gd name="T50" fmla="*/ 211 w 349"/>
                <a:gd name="T51" fmla="*/ 66 h 354"/>
                <a:gd name="T52" fmla="*/ 219 w 349"/>
                <a:gd name="T53" fmla="*/ 73 h 354"/>
                <a:gd name="T54" fmla="*/ 227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4 w 349"/>
                <a:gd name="T63" fmla="*/ 139 h 354"/>
                <a:gd name="T64" fmla="*/ 319 w 349"/>
                <a:gd name="T65" fmla="*/ 177 h 354"/>
                <a:gd name="T66" fmla="*/ 284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7 w 349"/>
                <a:gd name="T75" fmla="*/ 277 h 354"/>
                <a:gd name="T76" fmla="*/ 219 w 349"/>
                <a:gd name="T77" fmla="*/ 277 h 354"/>
                <a:gd name="T78" fmla="*/ 211 w 349"/>
                <a:gd name="T79" fmla="*/ 285 h 354"/>
                <a:gd name="T80" fmla="*/ 177 w 349"/>
                <a:gd name="T81" fmla="*/ 323 h 354"/>
                <a:gd name="T82" fmla="*/ 138 w 349"/>
                <a:gd name="T83" fmla="*/ 285 h 354"/>
                <a:gd name="T84" fmla="*/ 131 w 349"/>
                <a:gd name="T85" fmla="*/ 277 h 354"/>
                <a:gd name="T86" fmla="*/ 123 w 349"/>
                <a:gd name="T87" fmla="*/ 277 h 354"/>
                <a:gd name="T88" fmla="*/ 73 w 349"/>
                <a:gd name="T89" fmla="*/ 277 h 354"/>
                <a:gd name="T90" fmla="*/ 73 w 349"/>
                <a:gd name="T91" fmla="*/ 227 h 354"/>
                <a:gd name="T92" fmla="*/ 73 w 349"/>
                <a:gd name="T93" fmla="*/ 219 h 354"/>
                <a:gd name="T94" fmla="*/ 66 w 349"/>
                <a:gd name="T95" fmla="*/ 212 h 354"/>
                <a:gd name="T96" fmla="*/ 31 w 349"/>
                <a:gd name="T97" fmla="*/ 177 h 354"/>
                <a:gd name="T98" fmla="*/ 66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4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49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6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6"/>
                  </a:lnTo>
                  <a:lnTo>
                    <a:pt x="177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9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7" y="323"/>
                  </a:lnTo>
                  <a:lnTo>
                    <a:pt x="138" y="285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2"/>
                  </a:lnTo>
                  <a:lnTo>
                    <a:pt x="31" y="177"/>
                  </a:lnTo>
                  <a:lnTo>
                    <a:pt x="6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1" name="Freeform 140">
              <a:extLst>
                <a:ext uri="{FF2B5EF4-FFF2-40B4-BE49-F238E27FC236}">
                  <a16:creationId xmlns:a16="http://schemas.microsoft.com/office/drawing/2014/main" id="{479AC932-4D51-7DB2-D053-9AF7A5736B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2765"/>
              <a:ext cx="349" cy="353"/>
            </a:xfrm>
            <a:custGeom>
              <a:avLst/>
              <a:gdLst>
                <a:gd name="T0" fmla="*/ 226 w 349"/>
                <a:gd name="T1" fmla="*/ 53 h 353"/>
                <a:gd name="T2" fmla="*/ 176 w 349"/>
                <a:gd name="T3" fmla="*/ 0 h 353"/>
                <a:gd name="T4" fmla="*/ 122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2 w 349"/>
                <a:gd name="T17" fmla="*/ 299 h 353"/>
                <a:gd name="T18" fmla="*/ 176 w 349"/>
                <a:gd name="T19" fmla="*/ 353 h 353"/>
                <a:gd name="T20" fmla="*/ 226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6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8 w 349"/>
                <a:gd name="T47" fmla="*/ 280 h 353"/>
                <a:gd name="T48" fmla="*/ 211 w 349"/>
                <a:gd name="T49" fmla="*/ 284 h 353"/>
                <a:gd name="T50" fmla="*/ 176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2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0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2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6 w 349"/>
                <a:gd name="T83" fmla="*/ 30 h 353"/>
                <a:gd name="T84" fmla="*/ 211 w 349"/>
                <a:gd name="T85" fmla="*/ 69 h 353"/>
                <a:gd name="T86" fmla="*/ 218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6" y="53"/>
                  </a:moveTo>
                  <a:lnTo>
                    <a:pt x="176" y="0"/>
                  </a:lnTo>
                  <a:lnTo>
                    <a:pt x="122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2" name="Freeform 141">
              <a:extLst>
                <a:ext uri="{FF2B5EF4-FFF2-40B4-BE49-F238E27FC236}">
                  <a16:creationId xmlns:a16="http://schemas.microsoft.com/office/drawing/2014/main" id="{4E586CA4-52A4-21AA-85B4-1E43BD71D8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2765"/>
              <a:ext cx="349" cy="353"/>
            </a:xfrm>
            <a:custGeom>
              <a:avLst/>
              <a:gdLst>
                <a:gd name="T0" fmla="*/ 227 w 349"/>
                <a:gd name="T1" fmla="*/ 53 h 353"/>
                <a:gd name="T2" fmla="*/ 177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7 w 349"/>
                <a:gd name="T19" fmla="*/ 353 h 353"/>
                <a:gd name="T20" fmla="*/ 227 w 349"/>
                <a:gd name="T21" fmla="*/ 299 h 353"/>
                <a:gd name="T22" fmla="*/ 300 w 349"/>
                <a:gd name="T23" fmla="*/ 299 h 353"/>
                <a:gd name="T24" fmla="*/ 300 w 349"/>
                <a:gd name="T25" fmla="*/ 226 h 353"/>
                <a:gd name="T26" fmla="*/ 349 w 349"/>
                <a:gd name="T27" fmla="*/ 176 h 353"/>
                <a:gd name="T28" fmla="*/ 300 w 349"/>
                <a:gd name="T29" fmla="*/ 126 h 353"/>
                <a:gd name="T30" fmla="*/ 300 w 349"/>
                <a:gd name="T31" fmla="*/ 53 h 353"/>
                <a:gd name="T32" fmla="*/ 227 w 349"/>
                <a:gd name="T33" fmla="*/ 53 h 353"/>
                <a:gd name="T34" fmla="*/ 319 w 349"/>
                <a:gd name="T35" fmla="*/ 176 h 353"/>
                <a:gd name="T36" fmla="*/ 284 w 349"/>
                <a:gd name="T37" fmla="*/ 211 h 353"/>
                <a:gd name="T38" fmla="*/ 277 w 349"/>
                <a:gd name="T39" fmla="*/ 218 h 353"/>
                <a:gd name="T40" fmla="*/ 277 w 349"/>
                <a:gd name="T41" fmla="*/ 226 h 353"/>
                <a:gd name="T42" fmla="*/ 277 w 349"/>
                <a:gd name="T43" fmla="*/ 280 h 353"/>
                <a:gd name="T44" fmla="*/ 227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7 w 349"/>
                <a:gd name="T51" fmla="*/ 322 h 353"/>
                <a:gd name="T52" fmla="*/ 138 w 349"/>
                <a:gd name="T53" fmla="*/ 284 h 353"/>
                <a:gd name="T54" fmla="*/ 131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6 w 349"/>
                <a:gd name="T65" fmla="*/ 211 h 353"/>
                <a:gd name="T66" fmla="*/ 31 w 349"/>
                <a:gd name="T67" fmla="*/ 176 h 353"/>
                <a:gd name="T68" fmla="*/ 66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1 w 349"/>
                <a:gd name="T79" fmla="*/ 73 h 353"/>
                <a:gd name="T80" fmla="*/ 138 w 349"/>
                <a:gd name="T81" fmla="*/ 69 h 353"/>
                <a:gd name="T82" fmla="*/ 177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7 w 349"/>
                <a:gd name="T89" fmla="*/ 73 h 353"/>
                <a:gd name="T90" fmla="*/ 277 w 349"/>
                <a:gd name="T91" fmla="*/ 73 h 353"/>
                <a:gd name="T92" fmla="*/ 277 w 349"/>
                <a:gd name="T93" fmla="*/ 126 h 353"/>
                <a:gd name="T94" fmla="*/ 277 w 349"/>
                <a:gd name="T95" fmla="*/ 134 h 353"/>
                <a:gd name="T96" fmla="*/ 284 w 349"/>
                <a:gd name="T97" fmla="*/ 142 h 353"/>
                <a:gd name="T98" fmla="*/ 319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7" y="53"/>
                  </a:move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6"/>
                  </a:lnTo>
                  <a:lnTo>
                    <a:pt x="300" y="126"/>
                  </a:lnTo>
                  <a:lnTo>
                    <a:pt x="300" y="53"/>
                  </a:lnTo>
                  <a:lnTo>
                    <a:pt x="227" y="53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7" y="218"/>
                  </a:lnTo>
                  <a:lnTo>
                    <a:pt x="277" y="226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6"/>
                  </a:lnTo>
                  <a:lnTo>
                    <a:pt x="277" y="134"/>
                  </a:lnTo>
                  <a:lnTo>
                    <a:pt x="284" y="142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3" name="Freeform 142">
              <a:extLst>
                <a:ext uri="{FF2B5EF4-FFF2-40B4-BE49-F238E27FC236}">
                  <a16:creationId xmlns:a16="http://schemas.microsoft.com/office/drawing/2014/main" id="{23C7CE09-DABC-DA82-F389-D918A0F8E9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3129"/>
              <a:ext cx="349" cy="354"/>
            </a:xfrm>
            <a:custGeom>
              <a:avLst/>
              <a:gdLst>
                <a:gd name="T0" fmla="*/ 50 w 349"/>
                <a:gd name="T1" fmla="*/ 227 h 354"/>
                <a:gd name="T2" fmla="*/ 50 w 349"/>
                <a:gd name="T3" fmla="*/ 300 h 354"/>
                <a:gd name="T4" fmla="*/ 123 w 349"/>
                <a:gd name="T5" fmla="*/ 300 h 354"/>
                <a:gd name="T6" fmla="*/ 176 w 349"/>
                <a:gd name="T7" fmla="*/ 354 h 354"/>
                <a:gd name="T8" fmla="*/ 226 w 349"/>
                <a:gd name="T9" fmla="*/ 300 h 354"/>
                <a:gd name="T10" fmla="*/ 299 w 349"/>
                <a:gd name="T11" fmla="*/ 300 h 354"/>
                <a:gd name="T12" fmla="*/ 299 w 349"/>
                <a:gd name="T13" fmla="*/ 227 h 354"/>
                <a:gd name="T14" fmla="*/ 349 w 349"/>
                <a:gd name="T15" fmla="*/ 177 h 354"/>
                <a:gd name="T16" fmla="*/ 299 w 349"/>
                <a:gd name="T17" fmla="*/ 123 h 354"/>
                <a:gd name="T18" fmla="*/ 299 w 349"/>
                <a:gd name="T19" fmla="*/ 50 h 354"/>
                <a:gd name="T20" fmla="*/ 226 w 349"/>
                <a:gd name="T21" fmla="*/ 50 h 354"/>
                <a:gd name="T22" fmla="*/ 176 w 349"/>
                <a:gd name="T23" fmla="*/ 0 h 354"/>
                <a:gd name="T24" fmla="*/ 123 w 349"/>
                <a:gd name="T25" fmla="*/ 50 h 354"/>
                <a:gd name="T26" fmla="*/ 50 w 349"/>
                <a:gd name="T27" fmla="*/ 50 h 354"/>
                <a:gd name="T28" fmla="*/ 50 w 349"/>
                <a:gd name="T29" fmla="*/ 123 h 354"/>
                <a:gd name="T30" fmla="*/ 0 w 349"/>
                <a:gd name="T31" fmla="*/ 177 h 354"/>
                <a:gd name="T32" fmla="*/ 50 w 349"/>
                <a:gd name="T33" fmla="*/ 227 h 354"/>
                <a:gd name="T34" fmla="*/ 65 w 349"/>
                <a:gd name="T35" fmla="*/ 139 h 354"/>
                <a:gd name="T36" fmla="*/ 73 w 349"/>
                <a:gd name="T37" fmla="*/ 135 h 354"/>
                <a:gd name="T38" fmla="*/ 73 w 349"/>
                <a:gd name="T39" fmla="*/ 123 h 354"/>
                <a:gd name="T40" fmla="*/ 73 w 349"/>
                <a:gd name="T41" fmla="*/ 73 h 354"/>
                <a:gd name="T42" fmla="*/ 123 w 349"/>
                <a:gd name="T43" fmla="*/ 73 h 354"/>
                <a:gd name="T44" fmla="*/ 130 w 349"/>
                <a:gd name="T45" fmla="*/ 73 h 354"/>
                <a:gd name="T46" fmla="*/ 138 w 349"/>
                <a:gd name="T47" fmla="*/ 66 h 354"/>
                <a:gd name="T48" fmla="*/ 176 w 349"/>
                <a:gd name="T49" fmla="*/ 31 h 354"/>
                <a:gd name="T50" fmla="*/ 211 w 349"/>
                <a:gd name="T51" fmla="*/ 66 h 354"/>
                <a:gd name="T52" fmla="*/ 219 w 349"/>
                <a:gd name="T53" fmla="*/ 73 h 354"/>
                <a:gd name="T54" fmla="*/ 226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4 w 349"/>
                <a:gd name="T63" fmla="*/ 139 h 354"/>
                <a:gd name="T64" fmla="*/ 318 w 349"/>
                <a:gd name="T65" fmla="*/ 177 h 354"/>
                <a:gd name="T66" fmla="*/ 284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6 w 349"/>
                <a:gd name="T75" fmla="*/ 277 h 354"/>
                <a:gd name="T76" fmla="*/ 219 w 349"/>
                <a:gd name="T77" fmla="*/ 277 h 354"/>
                <a:gd name="T78" fmla="*/ 211 w 349"/>
                <a:gd name="T79" fmla="*/ 285 h 354"/>
                <a:gd name="T80" fmla="*/ 176 w 349"/>
                <a:gd name="T81" fmla="*/ 323 h 354"/>
                <a:gd name="T82" fmla="*/ 138 w 349"/>
                <a:gd name="T83" fmla="*/ 285 h 354"/>
                <a:gd name="T84" fmla="*/ 130 w 349"/>
                <a:gd name="T85" fmla="*/ 277 h 354"/>
                <a:gd name="T86" fmla="*/ 123 w 349"/>
                <a:gd name="T87" fmla="*/ 277 h 354"/>
                <a:gd name="T88" fmla="*/ 73 w 349"/>
                <a:gd name="T89" fmla="*/ 277 h 354"/>
                <a:gd name="T90" fmla="*/ 73 w 349"/>
                <a:gd name="T91" fmla="*/ 227 h 354"/>
                <a:gd name="T92" fmla="*/ 73 w 349"/>
                <a:gd name="T93" fmla="*/ 219 h 354"/>
                <a:gd name="T94" fmla="*/ 65 w 349"/>
                <a:gd name="T95" fmla="*/ 212 h 354"/>
                <a:gd name="T96" fmla="*/ 31 w 349"/>
                <a:gd name="T97" fmla="*/ 177 h 354"/>
                <a:gd name="T98" fmla="*/ 65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4" name="Freeform 143">
              <a:extLst>
                <a:ext uri="{FF2B5EF4-FFF2-40B4-BE49-F238E27FC236}">
                  <a16:creationId xmlns:a16="http://schemas.microsoft.com/office/drawing/2014/main" id="{88D66ADE-A662-6C9B-B227-8A5FFF3452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3129"/>
              <a:ext cx="349" cy="354"/>
            </a:xfrm>
            <a:custGeom>
              <a:avLst/>
              <a:gdLst>
                <a:gd name="T0" fmla="*/ 50 w 349"/>
                <a:gd name="T1" fmla="*/ 227 h 354"/>
                <a:gd name="T2" fmla="*/ 50 w 349"/>
                <a:gd name="T3" fmla="*/ 300 h 354"/>
                <a:gd name="T4" fmla="*/ 122 w 349"/>
                <a:gd name="T5" fmla="*/ 300 h 354"/>
                <a:gd name="T6" fmla="*/ 172 w 349"/>
                <a:gd name="T7" fmla="*/ 354 h 354"/>
                <a:gd name="T8" fmla="*/ 226 w 349"/>
                <a:gd name="T9" fmla="*/ 300 h 354"/>
                <a:gd name="T10" fmla="*/ 299 w 349"/>
                <a:gd name="T11" fmla="*/ 300 h 354"/>
                <a:gd name="T12" fmla="*/ 299 w 349"/>
                <a:gd name="T13" fmla="*/ 227 h 354"/>
                <a:gd name="T14" fmla="*/ 349 w 349"/>
                <a:gd name="T15" fmla="*/ 177 h 354"/>
                <a:gd name="T16" fmla="*/ 299 w 349"/>
                <a:gd name="T17" fmla="*/ 123 h 354"/>
                <a:gd name="T18" fmla="*/ 299 w 349"/>
                <a:gd name="T19" fmla="*/ 50 h 354"/>
                <a:gd name="T20" fmla="*/ 226 w 349"/>
                <a:gd name="T21" fmla="*/ 50 h 354"/>
                <a:gd name="T22" fmla="*/ 172 w 349"/>
                <a:gd name="T23" fmla="*/ 0 h 354"/>
                <a:gd name="T24" fmla="*/ 122 w 349"/>
                <a:gd name="T25" fmla="*/ 50 h 354"/>
                <a:gd name="T26" fmla="*/ 50 w 349"/>
                <a:gd name="T27" fmla="*/ 50 h 354"/>
                <a:gd name="T28" fmla="*/ 50 w 349"/>
                <a:gd name="T29" fmla="*/ 123 h 354"/>
                <a:gd name="T30" fmla="*/ 0 w 349"/>
                <a:gd name="T31" fmla="*/ 177 h 354"/>
                <a:gd name="T32" fmla="*/ 50 w 349"/>
                <a:gd name="T33" fmla="*/ 227 h 354"/>
                <a:gd name="T34" fmla="*/ 65 w 349"/>
                <a:gd name="T35" fmla="*/ 139 h 354"/>
                <a:gd name="T36" fmla="*/ 73 w 349"/>
                <a:gd name="T37" fmla="*/ 135 h 354"/>
                <a:gd name="T38" fmla="*/ 73 w 349"/>
                <a:gd name="T39" fmla="*/ 123 h 354"/>
                <a:gd name="T40" fmla="*/ 73 w 349"/>
                <a:gd name="T41" fmla="*/ 73 h 354"/>
                <a:gd name="T42" fmla="*/ 122 w 349"/>
                <a:gd name="T43" fmla="*/ 73 h 354"/>
                <a:gd name="T44" fmla="*/ 130 w 349"/>
                <a:gd name="T45" fmla="*/ 73 h 354"/>
                <a:gd name="T46" fmla="*/ 138 w 349"/>
                <a:gd name="T47" fmla="*/ 66 h 354"/>
                <a:gd name="T48" fmla="*/ 172 w 349"/>
                <a:gd name="T49" fmla="*/ 31 h 354"/>
                <a:gd name="T50" fmla="*/ 211 w 349"/>
                <a:gd name="T51" fmla="*/ 66 h 354"/>
                <a:gd name="T52" fmla="*/ 218 w 349"/>
                <a:gd name="T53" fmla="*/ 73 h 354"/>
                <a:gd name="T54" fmla="*/ 226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4 w 349"/>
                <a:gd name="T63" fmla="*/ 139 h 354"/>
                <a:gd name="T64" fmla="*/ 318 w 349"/>
                <a:gd name="T65" fmla="*/ 177 h 354"/>
                <a:gd name="T66" fmla="*/ 284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6 w 349"/>
                <a:gd name="T75" fmla="*/ 277 h 354"/>
                <a:gd name="T76" fmla="*/ 218 w 349"/>
                <a:gd name="T77" fmla="*/ 277 h 354"/>
                <a:gd name="T78" fmla="*/ 211 w 349"/>
                <a:gd name="T79" fmla="*/ 285 h 354"/>
                <a:gd name="T80" fmla="*/ 172 w 349"/>
                <a:gd name="T81" fmla="*/ 323 h 354"/>
                <a:gd name="T82" fmla="*/ 138 w 349"/>
                <a:gd name="T83" fmla="*/ 285 h 354"/>
                <a:gd name="T84" fmla="*/ 130 w 349"/>
                <a:gd name="T85" fmla="*/ 277 h 354"/>
                <a:gd name="T86" fmla="*/ 122 w 349"/>
                <a:gd name="T87" fmla="*/ 277 h 354"/>
                <a:gd name="T88" fmla="*/ 73 w 349"/>
                <a:gd name="T89" fmla="*/ 277 h 354"/>
                <a:gd name="T90" fmla="*/ 73 w 349"/>
                <a:gd name="T91" fmla="*/ 227 h 354"/>
                <a:gd name="T92" fmla="*/ 73 w 349"/>
                <a:gd name="T93" fmla="*/ 219 h 354"/>
                <a:gd name="T94" fmla="*/ 65 w 349"/>
                <a:gd name="T95" fmla="*/ 212 h 354"/>
                <a:gd name="T96" fmla="*/ 30 w 349"/>
                <a:gd name="T97" fmla="*/ 177 h 354"/>
                <a:gd name="T98" fmla="*/ 65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2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6"/>
                  </a:lnTo>
                  <a:lnTo>
                    <a:pt x="172" y="31"/>
                  </a:lnTo>
                  <a:lnTo>
                    <a:pt x="211" y="66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5"/>
                  </a:lnTo>
                  <a:lnTo>
                    <a:pt x="172" y="323"/>
                  </a:lnTo>
                  <a:lnTo>
                    <a:pt x="138" y="285"/>
                  </a:lnTo>
                  <a:lnTo>
                    <a:pt x="130" y="277"/>
                  </a:lnTo>
                  <a:lnTo>
                    <a:pt x="122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0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5" name="Freeform 144">
              <a:extLst>
                <a:ext uri="{FF2B5EF4-FFF2-40B4-BE49-F238E27FC236}">
                  <a16:creationId xmlns:a16="http://schemas.microsoft.com/office/drawing/2014/main" id="{8B25DA05-07CF-482C-9190-77A261A4214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2765"/>
              <a:ext cx="349" cy="353"/>
            </a:xfrm>
            <a:custGeom>
              <a:avLst/>
              <a:gdLst>
                <a:gd name="T0" fmla="*/ 226 w 349"/>
                <a:gd name="T1" fmla="*/ 53 h 353"/>
                <a:gd name="T2" fmla="*/ 173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3 w 349"/>
                <a:gd name="T19" fmla="*/ 353 h 353"/>
                <a:gd name="T20" fmla="*/ 226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6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3 w 349"/>
                <a:gd name="T51" fmla="*/ 322 h 353"/>
                <a:gd name="T52" fmla="*/ 138 w 349"/>
                <a:gd name="T53" fmla="*/ 284 h 353"/>
                <a:gd name="T54" fmla="*/ 131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1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1 w 349"/>
                <a:gd name="T79" fmla="*/ 73 h 353"/>
                <a:gd name="T80" fmla="*/ 138 w 349"/>
                <a:gd name="T81" fmla="*/ 69 h 353"/>
                <a:gd name="T82" fmla="*/ 173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6" y="53"/>
                  </a:moveTo>
                  <a:lnTo>
                    <a:pt x="173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6" name="Freeform 145">
              <a:extLst>
                <a:ext uri="{FF2B5EF4-FFF2-40B4-BE49-F238E27FC236}">
                  <a16:creationId xmlns:a16="http://schemas.microsoft.com/office/drawing/2014/main" id="{2056698C-AFCD-D962-DBE6-0E0B3349DFA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2765"/>
              <a:ext cx="349" cy="353"/>
            </a:xfrm>
            <a:custGeom>
              <a:avLst/>
              <a:gdLst>
                <a:gd name="T0" fmla="*/ 299 w 349"/>
                <a:gd name="T1" fmla="*/ 53 h 353"/>
                <a:gd name="T2" fmla="*/ 226 w 349"/>
                <a:gd name="T3" fmla="*/ 53 h 353"/>
                <a:gd name="T4" fmla="*/ 172 w 349"/>
                <a:gd name="T5" fmla="*/ 0 h 353"/>
                <a:gd name="T6" fmla="*/ 123 w 349"/>
                <a:gd name="T7" fmla="*/ 53 h 353"/>
                <a:gd name="T8" fmla="*/ 50 w 349"/>
                <a:gd name="T9" fmla="*/ 53 h 353"/>
                <a:gd name="T10" fmla="*/ 50 w 349"/>
                <a:gd name="T11" fmla="*/ 126 h 353"/>
                <a:gd name="T12" fmla="*/ 0 w 349"/>
                <a:gd name="T13" fmla="*/ 176 h 353"/>
                <a:gd name="T14" fmla="*/ 50 w 349"/>
                <a:gd name="T15" fmla="*/ 226 h 353"/>
                <a:gd name="T16" fmla="*/ 50 w 349"/>
                <a:gd name="T17" fmla="*/ 299 h 353"/>
                <a:gd name="T18" fmla="*/ 123 w 349"/>
                <a:gd name="T19" fmla="*/ 299 h 353"/>
                <a:gd name="T20" fmla="*/ 172 w 349"/>
                <a:gd name="T21" fmla="*/ 353 h 353"/>
                <a:gd name="T22" fmla="*/ 226 w 349"/>
                <a:gd name="T23" fmla="*/ 299 h 353"/>
                <a:gd name="T24" fmla="*/ 299 w 349"/>
                <a:gd name="T25" fmla="*/ 299 h 353"/>
                <a:gd name="T26" fmla="*/ 299 w 349"/>
                <a:gd name="T27" fmla="*/ 226 h 353"/>
                <a:gd name="T28" fmla="*/ 349 w 349"/>
                <a:gd name="T29" fmla="*/ 176 h 353"/>
                <a:gd name="T30" fmla="*/ 299 w 349"/>
                <a:gd name="T31" fmla="*/ 126 h 353"/>
                <a:gd name="T32" fmla="*/ 299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8 w 349"/>
                <a:gd name="T47" fmla="*/ 280 h 353"/>
                <a:gd name="T48" fmla="*/ 211 w 349"/>
                <a:gd name="T49" fmla="*/ 284 h 353"/>
                <a:gd name="T50" fmla="*/ 172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0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2 w 349"/>
                <a:gd name="T83" fmla="*/ 30 h 353"/>
                <a:gd name="T84" fmla="*/ 211 w 349"/>
                <a:gd name="T85" fmla="*/ 69 h 353"/>
                <a:gd name="T86" fmla="*/ 218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53"/>
                  </a:moveTo>
                  <a:lnTo>
                    <a:pt x="226" y="53"/>
                  </a:lnTo>
                  <a:lnTo>
                    <a:pt x="172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2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2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0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7" name="Freeform 146">
              <a:extLst>
                <a:ext uri="{FF2B5EF4-FFF2-40B4-BE49-F238E27FC236}">
                  <a16:creationId xmlns:a16="http://schemas.microsoft.com/office/drawing/2014/main" id="{5F0CACDC-D1FB-AC54-FA59-9221DFF708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3129"/>
              <a:ext cx="350" cy="354"/>
            </a:xfrm>
            <a:custGeom>
              <a:avLst/>
              <a:gdLst>
                <a:gd name="T0" fmla="*/ 300 w 350"/>
                <a:gd name="T1" fmla="*/ 123 h 354"/>
                <a:gd name="T2" fmla="*/ 300 w 350"/>
                <a:gd name="T3" fmla="*/ 50 h 354"/>
                <a:gd name="T4" fmla="*/ 227 w 350"/>
                <a:gd name="T5" fmla="*/ 50 h 354"/>
                <a:gd name="T6" fmla="*/ 173 w 350"/>
                <a:gd name="T7" fmla="*/ 0 h 354"/>
                <a:gd name="T8" fmla="*/ 123 w 350"/>
                <a:gd name="T9" fmla="*/ 50 h 354"/>
                <a:gd name="T10" fmla="*/ 50 w 350"/>
                <a:gd name="T11" fmla="*/ 50 h 354"/>
                <a:gd name="T12" fmla="*/ 50 w 350"/>
                <a:gd name="T13" fmla="*/ 123 h 354"/>
                <a:gd name="T14" fmla="*/ 0 w 350"/>
                <a:gd name="T15" fmla="*/ 177 h 354"/>
                <a:gd name="T16" fmla="*/ 50 w 350"/>
                <a:gd name="T17" fmla="*/ 227 h 354"/>
                <a:gd name="T18" fmla="*/ 50 w 350"/>
                <a:gd name="T19" fmla="*/ 300 h 354"/>
                <a:gd name="T20" fmla="*/ 123 w 350"/>
                <a:gd name="T21" fmla="*/ 300 h 354"/>
                <a:gd name="T22" fmla="*/ 173 w 350"/>
                <a:gd name="T23" fmla="*/ 354 h 354"/>
                <a:gd name="T24" fmla="*/ 227 w 350"/>
                <a:gd name="T25" fmla="*/ 300 h 354"/>
                <a:gd name="T26" fmla="*/ 300 w 350"/>
                <a:gd name="T27" fmla="*/ 300 h 354"/>
                <a:gd name="T28" fmla="*/ 300 w 350"/>
                <a:gd name="T29" fmla="*/ 227 h 354"/>
                <a:gd name="T30" fmla="*/ 350 w 350"/>
                <a:gd name="T31" fmla="*/ 177 h 354"/>
                <a:gd name="T32" fmla="*/ 300 w 350"/>
                <a:gd name="T33" fmla="*/ 123 h 354"/>
                <a:gd name="T34" fmla="*/ 284 w 350"/>
                <a:gd name="T35" fmla="*/ 212 h 354"/>
                <a:gd name="T36" fmla="*/ 277 w 350"/>
                <a:gd name="T37" fmla="*/ 219 h 354"/>
                <a:gd name="T38" fmla="*/ 277 w 350"/>
                <a:gd name="T39" fmla="*/ 227 h 354"/>
                <a:gd name="T40" fmla="*/ 277 w 350"/>
                <a:gd name="T41" fmla="*/ 277 h 354"/>
                <a:gd name="T42" fmla="*/ 227 w 350"/>
                <a:gd name="T43" fmla="*/ 277 h 354"/>
                <a:gd name="T44" fmla="*/ 219 w 350"/>
                <a:gd name="T45" fmla="*/ 277 h 354"/>
                <a:gd name="T46" fmla="*/ 211 w 350"/>
                <a:gd name="T47" fmla="*/ 285 h 354"/>
                <a:gd name="T48" fmla="*/ 173 w 350"/>
                <a:gd name="T49" fmla="*/ 323 h 354"/>
                <a:gd name="T50" fmla="*/ 139 w 350"/>
                <a:gd name="T51" fmla="*/ 285 h 354"/>
                <a:gd name="T52" fmla="*/ 131 w 350"/>
                <a:gd name="T53" fmla="*/ 277 h 354"/>
                <a:gd name="T54" fmla="*/ 123 w 350"/>
                <a:gd name="T55" fmla="*/ 277 h 354"/>
                <a:gd name="T56" fmla="*/ 73 w 350"/>
                <a:gd name="T57" fmla="*/ 277 h 354"/>
                <a:gd name="T58" fmla="*/ 73 w 350"/>
                <a:gd name="T59" fmla="*/ 227 h 354"/>
                <a:gd name="T60" fmla="*/ 73 w 350"/>
                <a:gd name="T61" fmla="*/ 219 h 354"/>
                <a:gd name="T62" fmla="*/ 66 w 350"/>
                <a:gd name="T63" fmla="*/ 212 h 354"/>
                <a:gd name="T64" fmla="*/ 31 w 350"/>
                <a:gd name="T65" fmla="*/ 177 h 354"/>
                <a:gd name="T66" fmla="*/ 66 w 350"/>
                <a:gd name="T67" fmla="*/ 139 h 354"/>
                <a:gd name="T68" fmla="*/ 73 w 350"/>
                <a:gd name="T69" fmla="*/ 135 h 354"/>
                <a:gd name="T70" fmla="*/ 73 w 350"/>
                <a:gd name="T71" fmla="*/ 123 h 354"/>
                <a:gd name="T72" fmla="*/ 73 w 350"/>
                <a:gd name="T73" fmla="*/ 73 h 354"/>
                <a:gd name="T74" fmla="*/ 123 w 350"/>
                <a:gd name="T75" fmla="*/ 73 h 354"/>
                <a:gd name="T76" fmla="*/ 131 w 350"/>
                <a:gd name="T77" fmla="*/ 73 h 354"/>
                <a:gd name="T78" fmla="*/ 139 w 350"/>
                <a:gd name="T79" fmla="*/ 66 h 354"/>
                <a:gd name="T80" fmla="*/ 173 w 350"/>
                <a:gd name="T81" fmla="*/ 31 h 354"/>
                <a:gd name="T82" fmla="*/ 211 w 350"/>
                <a:gd name="T83" fmla="*/ 66 h 354"/>
                <a:gd name="T84" fmla="*/ 219 w 350"/>
                <a:gd name="T85" fmla="*/ 73 h 354"/>
                <a:gd name="T86" fmla="*/ 227 w 350"/>
                <a:gd name="T87" fmla="*/ 73 h 354"/>
                <a:gd name="T88" fmla="*/ 277 w 350"/>
                <a:gd name="T89" fmla="*/ 73 h 354"/>
                <a:gd name="T90" fmla="*/ 277 w 350"/>
                <a:gd name="T91" fmla="*/ 123 h 354"/>
                <a:gd name="T92" fmla="*/ 277 w 350"/>
                <a:gd name="T93" fmla="*/ 135 h 354"/>
                <a:gd name="T94" fmla="*/ 284 w 350"/>
                <a:gd name="T95" fmla="*/ 139 h 354"/>
                <a:gd name="T96" fmla="*/ 319 w 350"/>
                <a:gd name="T97" fmla="*/ 177 h 354"/>
                <a:gd name="T98" fmla="*/ 284 w 350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4">
                  <a:moveTo>
                    <a:pt x="300" y="123"/>
                  </a:moveTo>
                  <a:lnTo>
                    <a:pt x="300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4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0" y="177"/>
                  </a:lnTo>
                  <a:lnTo>
                    <a:pt x="300" y="123"/>
                  </a:lnTo>
                  <a:close/>
                  <a:moveTo>
                    <a:pt x="284" y="212"/>
                  </a:moveTo>
                  <a:lnTo>
                    <a:pt x="277" y="219"/>
                  </a:lnTo>
                  <a:lnTo>
                    <a:pt x="277" y="227"/>
                  </a:lnTo>
                  <a:lnTo>
                    <a:pt x="277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3" y="323"/>
                  </a:lnTo>
                  <a:lnTo>
                    <a:pt x="139" y="285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2"/>
                  </a:lnTo>
                  <a:lnTo>
                    <a:pt x="31" y="177"/>
                  </a:lnTo>
                  <a:lnTo>
                    <a:pt x="66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6"/>
                  </a:lnTo>
                  <a:lnTo>
                    <a:pt x="173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5"/>
                  </a:lnTo>
                  <a:lnTo>
                    <a:pt x="284" y="139"/>
                  </a:lnTo>
                  <a:lnTo>
                    <a:pt x="319" y="177"/>
                  </a:lnTo>
                  <a:lnTo>
                    <a:pt x="284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8" name="Freeform 147">
              <a:extLst>
                <a:ext uri="{FF2B5EF4-FFF2-40B4-BE49-F238E27FC236}">
                  <a16:creationId xmlns:a16="http://schemas.microsoft.com/office/drawing/2014/main" id="{332C15EA-024C-3A58-BDB2-6242DDF501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3129"/>
              <a:ext cx="349" cy="354"/>
            </a:xfrm>
            <a:custGeom>
              <a:avLst/>
              <a:gdLst>
                <a:gd name="T0" fmla="*/ 299 w 349"/>
                <a:gd name="T1" fmla="*/ 123 h 354"/>
                <a:gd name="T2" fmla="*/ 299 w 349"/>
                <a:gd name="T3" fmla="*/ 50 h 354"/>
                <a:gd name="T4" fmla="*/ 226 w 349"/>
                <a:gd name="T5" fmla="*/ 50 h 354"/>
                <a:gd name="T6" fmla="*/ 173 w 349"/>
                <a:gd name="T7" fmla="*/ 0 h 354"/>
                <a:gd name="T8" fmla="*/ 123 w 349"/>
                <a:gd name="T9" fmla="*/ 50 h 354"/>
                <a:gd name="T10" fmla="*/ 50 w 349"/>
                <a:gd name="T11" fmla="*/ 50 h 354"/>
                <a:gd name="T12" fmla="*/ 50 w 349"/>
                <a:gd name="T13" fmla="*/ 123 h 354"/>
                <a:gd name="T14" fmla="*/ 0 w 349"/>
                <a:gd name="T15" fmla="*/ 177 h 354"/>
                <a:gd name="T16" fmla="*/ 50 w 349"/>
                <a:gd name="T17" fmla="*/ 227 h 354"/>
                <a:gd name="T18" fmla="*/ 50 w 349"/>
                <a:gd name="T19" fmla="*/ 300 h 354"/>
                <a:gd name="T20" fmla="*/ 123 w 349"/>
                <a:gd name="T21" fmla="*/ 300 h 354"/>
                <a:gd name="T22" fmla="*/ 173 w 349"/>
                <a:gd name="T23" fmla="*/ 354 h 354"/>
                <a:gd name="T24" fmla="*/ 226 w 349"/>
                <a:gd name="T25" fmla="*/ 300 h 354"/>
                <a:gd name="T26" fmla="*/ 299 w 349"/>
                <a:gd name="T27" fmla="*/ 300 h 354"/>
                <a:gd name="T28" fmla="*/ 299 w 349"/>
                <a:gd name="T29" fmla="*/ 227 h 354"/>
                <a:gd name="T30" fmla="*/ 349 w 349"/>
                <a:gd name="T31" fmla="*/ 177 h 354"/>
                <a:gd name="T32" fmla="*/ 299 w 349"/>
                <a:gd name="T33" fmla="*/ 123 h 354"/>
                <a:gd name="T34" fmla="*/ 284 w 349"/>
                <a:gd name="T35" fmla="*/ 212 h 354"/>
                <a:gd name="T36" fmla="*/ 276 w 349"/>
                <a:gd name="T37" fmla="*/ 219 h 354"/>
                <a:gd name="T38" fmla="*/ 276 w 349"/>
                <a:gd name="T39" fmla="*/ 227 h 354"/>
                <a:gd name="T40" fmla="*/ 276 w 349"/>
                <a:gd name="T41" fmla="*/ 277 h 354"/>
                <a:gd name="T42" fmla="*/ 226 w 349"/>
                <a:gd name="T43" fmla="*/ 277 h 354"/>
                <a:gd name="T44" fmla="*/ 219 w 349"/>
                <a:gd name="T45" fmla="*/ 277 h 354"/>
                <a:gd name="T46" fmla="*/ 211 w 349"/>
                <a:gd name="T47" fmla="*/ 285 h 354"/>
                <a:gd name="T48" fmla="*/ 173 w 349"/>
                <a:gd name="T49" fmla="*/ 323 h 354"/>
                <a:gd name="T50" fmla="*/ 138 w 349"/>
                <a:gd name="T51" fmla="*/ 285 h 354"/>
                <a:gd name="T52" fmla="*/ 131 w 349"/>
                <a:gd name="T53" fmla="*/ 277 h 354"/>
                <a:gd name="T54" fmla="*/ 123 w 349"/>
                <a:gd name="T55" fmla="*/ 277 h 354"/>
                <a:gd name="T56" fmla="*/ 73 w 349"/>
                <a:gd name="T57" fmla="*/ 277 h 354"/>
                <a:gd name="T58" fmla="*/ 73 w 349"/>
                <a:gd name="T59" fmla="*/ 227 h 354"/>
                <a:gd name="T60" fmla="*/ 73 w 349"/>
                <a:gd name="T61" fmla="*/ 219 h 354"/>
                <a:gd name="T62" fmla="*/ 65 w 349"/>
                <a:gd name="T63" fmla="*/ 212 h 354"/>
                <a:gd name="T64" fmla="*/ 31 w 349"/>
                <a:gd name="T65" fmla="*/ 177 h 354"/>
                <a:gd name="T66" fmla="*/ 65 w 349"/>
                <a:gd name="T67" fmla="*/ 139 h 354"/>
                <a:gd name="T68" fmla="*/ 73 w 349"/>
                <a:gd name="T69" fmla="*/ 135 h 354"/>
                <a:gd name="T70" fmla="*/ 73 w 349"/>
                <a:gd name="T71" fmla="*/ 123 h 354"/>
                <a:gd name="T72" fmla="*/ 73 w 349"/>
                <a:gd name="T73" fmla="*/ 73 h 354"/>
                <a:gd name="T74" fmla="*/ 123 w 349"/>
                <a:gd name="T75" fmla="*/ 73 h 354"/>
                <a:gd name="T76" fmla="*/ 131 w 349"/>
                <a:gd name="T77" fmla="*/ 73 h 354"/>
                <a:gd name="T78" fmla="*/ 138 w 349"/>
                <a:gd name="T79" fmla="*/ 66 h 354"/>
                <a:gd name="T80" fmla="*/ 173 w 349"/>
                <a:gd name="T81" fmla="*/ 31 h 354"/>
                <a:gd name="T82" fmla="*/ 211 w 349"/>
                <a:gd name="T83" fmla="*/ 66 h 354"/>
                <a:gd name="T84" fmla="*/ 219 w 349"/>
                <a:gd name="T85" fmla="*/ 73 h 354"/>
                <a:gd name="T86" fmla="*/ 226 w 349"/>
                <a:gd name="T87" fmla="*/ 73 h 354"/>
                <a:gd name="T88" fmla="*/ 276 w 349"/>
                <a:gd name="T89" fmla="*/ 73 h 354"/>
                <a:gd name="T90" fmla="*/ 276 w 349"/>
                <a:gd name="T91" fmla="*/ 123 h 354"/>
                <a:gd name="T92" fmla="*/ 276 w 349"/>
                <a:gd name="T93" fmla="*/ 135 h 354"/>
                <a:gd name="T94" fmla="*/ 284 w 349"/>
                <a:gd name="T95" fmla="*/ 139 h 354"/>
                <a:gd name="T96" fmla="*/ 319 w 349"/>
                <a:gd name="T97" fmla="*/ 177 h 354"/>
                <a:gd name="T98" fmla="*/ 284 w 349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99" y="123"/>
                  </a:move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2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3" y="323"/>
                  </a:lnTo>
                  <a:lnTo>
                    <a:pt x="138" y="285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6"/>
                  </a:lnTo>
                  <a:lnTo>
                    <a:pt x="173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9" y="177"/>
                  </a:lnTo>
                  <a:lnTo>
                    <a:pt x="284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9" name="Freeform 148">
              <a:extLst>
                <a:ext uri="{FF2B5EF4-FFF2-40B4-BE49-F238E27FC236}">
                  <a16:creationId xmlns:a16="http://schemas.microsoft.com/office/drawing/2014/main" id="{664A140F-6441-5D98-FD17-0B7A00E51E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2765"/>
              <a:ext cx="349" cy="353"/>
            </a:xfrm>
            <a:custGeom>
              <a:avLst/>
              <a:gdLst>
                <a:gd name="T0" fmla="*/ 299 w 349"/>
                <a:gd name="T1" fmla="*/ 53 h 353"/>
                <a:gd name="T2" fmla="*/ 226 w 349"/>
                <a:gd name="T3" fmla="*/ 53 h 353"/>
                <a:gd name="T4" fmla="*/ 172 w 349"/>
                <a:gd name="T5" fmla="*/ 0 h 353"/>
                <a:gd name="T6" fmla="*/ 122 w 349"/>
                <a:gd name="T7" fmla="*/ 53 h 353"/>
                <a:gd name="T8" fmla="*/ 49 w 349"/>
                <a:gd name="T9" fmla="*/ 53 h 353"/>
                <a:gd name="T10" fmla="*/ 49 w 349"/>
                <a:gd name="T11" fmla="*/ 126 h 353"/>
                <a:gd name="T12" fmla="*/ 0 w 349"/>
                <a:gd name="T13" fmla="*/ 176 h 353"/>
                <a:gd name="T14" fmla="*/ 49 w 349"/>
                <a:gd name="T15" fmla="*/ 226 h 353"/>
                <a:gd name="T16" fmla="*/ 49 w 349"/>
                <a:gd name="T17" fmla="*/ 299 h 353"/>
                <a:gd name="T18" fmla="*/ 122 w 349"/>
                <a:gd name="T19" fmla="*/ 299 h 353"/>
                <a:gd name="T20" fmla="*/ 172 w 349"/>
                <a:gd name="T21" fmla="*/ 353 h 353"/>
                <a:gd name="T22" fmla="*/ 226 w 349"/>
                <a:gd name="T23" fmla="*/ 299 h 353"/>
                <a:gd name="T24" fmla="*/ 299 w 349"/>
                <a:gd name="T25" fmla="*/ 299 h 353"/>
                <a:gd name="T26" fmla="*/ 299 w 349"/>
                <a:gd name="T27" fmla="*/ 226 h 353"/>
                <a:gd name="T28" fmla="*/ 349 w 349"/>
                <a:gd name="T29" fmla="*/ 176 h 353"/>
                <a:gd name="T30" fmla="*/ 299 w 349"/>
                <a:gd name="T31" fmla="*/ 126 h 353"/>
                <a:gd name="T32" fmla="*/ 299 w 349"/>
                <a:gd name="T33" fmla="*/ 53 h 353"/>
                <a:gd name="T34" fmla="*/ 318 w 349"/>
                <a:gd name="T35" fmla="*/ 176 h 353"/>
                <a:gd name="T36" fmla="*/ 283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4 w 349"/>
                <a:gd name="T47" fmla="*/ 280 h 353"/>
                <a:gd name="T48" fmla="*/ 211 w 349"/>
                <a:gd name="T49" fmla="*/ 284 h 353"/>
                <a:gd name="T50" fmla="*/ 172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2 w 349"/>
                <a:gd name="T57" fmla="*/ 280 h 353"/>
                <a:gd name="T58" fmla="*/ 72 w 349"/>
                <a:gd name="T59" fmla="*/ 280 h 353"/>
                <a:gd name="T60" fmla="*/ 72 w 349"/>
                <a:gd name="T61" fmla="*/ 226 h 353"/>
                <a:gd name="T62" fmla="*/ 72 w 349"/>
                <a:gd name="T63" fmla="*/ 218 h 353"/>
                <a:gd name="T64" fmla="*/ 65 w 349"/>
                <a:gd name="T65" fmla="*/ 211 h 353"/>
                <a:gd name="T66" fmla="*/ 30 w 349"/>
                <a:gd name="T67" fmla="*/ 176 h 353"/>
                <a:gd name="T68" fmla="*/ 65 w 349"/>
                <a:gd name="T69" fmla="*/ 142 h 353"/>
                <a:gd name="T70" fmla="*/ 72 w 349"/>
                <a:gd name="T71" fmla="*/ 134 h 353"/>
                <a:gd name="T72" fmla="*/ 72 w 349"/>
                <a:gd name="T73" fmla="*/ 126 h 353"/>
                <a:gd name="T74" fmla="*/ 72 w 349"/>
                <a:gd name="T75" fmla="*/ 73 h 353"/>
                <a:gd name="T76" fmla="*/ 122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2 w 349"/>
                <a:gd name="T83" fmla="*/ 30 h 353"/>
                <a:gd name="T84" fmla="*/ 211 w 349"/>
                <a:gd name="T85" fmla="*/ 69 h 353"/>
                <a:gd name="T86" fmla="*/ 214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3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53"/>
                  </a:moveTo>
                  <a:lnTo>
                    <a:pt x="226" y="53"/>
                  </a:lnTo>
                  <a:lnTo>
                    <a:pt x="172" y="0"/>
                  </a:lnTo>
                  <a:lnTo>
                    <a:pt x="122" y="53"/>
                  </a:lnTo>
                  <a:lnTo>
                    <a:pt x="49" y="53"/>
                  </a:lnTo>
                  <a:lnTo>
                    <a:pt x="49" y="126"/>
                  </a:ln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2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close/>
                  <a:moveTo>
                    <a:pt x="318" y="176"/>
                  </a:move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4" y="280"/>
                  </a:lnTo>
                  <a:lnTo>
                    <a:pt x="211" y="284"/>
                  </a:lnTo>
                  <a:lnTo>
                    <a:pt x="172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lnTo>
                    <a:pt x="72" y="134"/>
                  </a:lnTo>
                  <a:lnTo>
                    <a:pt x="72" y="126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0"/>
                  </a:lnTo>
                  <a:lnTo>
                    <a:pt x="211" y="69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3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0" name="Freeform 149">
              <a:extLst>
                <a:ext uri="{FF2B5EF4-FFF2-40B4-BE49-F238E27FC236}">
                  <a16:creationId xmlns:a16="http://schemas.microsoft.com/office/drawing/2014/main" id="{35A8C5F9-3BBD-BEDD-B4C3-2B11989C08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2765"/>
              <a:ext cx="349" cy="353"/>
            </a:xfrm>
            <a:custGeom>
              <a:avLst/>
              <a:gdLst>
                <a:gd name="T0" fmla="*/ 299 w 349"/>
                <a:gd name="T1" fmla="*/ 126 h 353"/>
                <a:gd name="T2" fmla="*/ 299 w 349"/>
                <a:gd name="T3" fmla="*/ 53 h 353"/>
                <a:gd name="T4" fmla="*/ 227 w 349"/>
                <a:gd name="T5" fmla="*/ 53 h 353"/>
                <a:gd name="T6" fmla="*/ 173 w 349"/>
                <a:gd name="T7" fmla="*/ 0 h 353"/>
                <a:gd name="T8" fmla="*/ 123 w 349"/>
                <a:gd name="T9" fmla="*/ 53 h 353"/>
                <a:gd name="T10" fmla="*/ 50 w 349"/>
                <a:gd name="T11" fmla="*/ 53 h 353"/>
                <a:gd name="T12" fmla="*/ 50 w 349"/>
                <a:gd name="T13" fmla="*/ 126 h 353"/>
                <a:gd name="T14" fmla="*/ 0 w 349"/>
                <a:gd name="T15" fmla="*/ 176 h 353"/>
                <a:gd name="T16" fmla="*/ 50 w 349"/>
                <a:gd name="T17" fmla="*/ 226 h 353"/>
                <a:gd name="T18" fmla="*/ 50 w 349"/>
                <a:gd name="T19" fmla="*/ 299 h 353"/>
                <a:gd name="T20" fmla="*/ 123 w 349"/>
                <a:gd name="T21" fmla="*/ 299 h 353"/>
                <a:gd name="T22" fmla="*/ 173 w 349"/>
                <a:gd name="T23" fmla="*/ 353 h 353"/>
                <a:gd name="T24" fmla="*/ 227 w 349"/>
                <a:gd name="T25" fmla="*/ 299 h 353"/>
                <a:gd name="T26" fmla="*/ 299 w 349"/>
                <a:gd name="T27" fmla="*/ 299 h 353"/>
                <a:gd name="T28" fmla="*/ 299 w 349"/>
                <a:gd name="T29" fmla="*/ 226 h 353"/>
                <a:gd name="T30" fmla="*/ 349 w 349"/>
                <a:gd name="T31" fmla="*/ 176 h 353"/>
                <a:gd name="T32" fmla="*/ 299 w 349"/>
                <a:gd name="T33" fmla="*/ 126 h 353"/>
                <a:gd name="T34" fmla="*/ 284 w 349"/>
                <a:gd name="T35" fmla="*/ 211 h 353"/>
                <a:gd name="T36" fmla="*/ 276 w 349"/>
                <a:gd name="T37" fmla="*/ 218 h 353"/>
                <a:gd name="T38" fmla="*/ 276 w 349"/>
                <a:gd name="T39" fmla="*/ 226 h 353"/>
                <a:gd name="T40" fmla="*/ 276 w 349"/>
                <a:gd name="T41" fmla="*/ 280 h 353"/>
                <a:gd name="T42" fmla="*/ 227 w 349"/>
                <a:gd name="T43" fmla="*/ 280 h 353"/>
                <a:gd name="T44" fmla="*/ 215 w 349"/>
                <a:gd name="T45" fmla="*/ 280 h 353"/>
                <a:gd name="T46" fmla="*/ 211 w 349"/>
                <a:gd name="T47" fmla="*/ 284 h 353"/>
                <a:gd name="T48" fmla="*/ 173 w 349"/>
                <a:gd name="T49" fmla="*/ 322 h 353"/>
                <a:gd name="T50" fmla="*/ 138 w 349"/>
                <a:gd name="T51" fmla="*/ 284 h 353"/>
                <a:gd name="T52" fmla="*/ 131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26 h 353"/>
                <a:gd name="T60" fmla="*/ 73 w 349"/>
                <a:gd name="T61" fmla="*/ 218 h 353"/>
                <a:gd name="T62" fmla="*/ 65 w 349"/>
                <a:gd name="T63" fmla="*/ 211 h 353"/>
                <a:gd name="T64" fmla="*/ 31 w 349"/>
                <a:gd name="T65" fmla="*/ 176 h 353"/>
                <a:gd name="T66" fmla="*/ 65 w 349"/>
                <a:gd name="T67" fmla="*/ 142 h 353"/>
                <a:gd name="T68" fmla="*/ 73 w 349"/>
                <a:gd name="T69" fmla="*/ 134 h 353"/>
                <a:gd name="T70" fmla="*/ 73 w 349"/>
                <a:gd name="T71" fmla="*/ 126 h 353"/>
                <a:gd name="T72" fmla="*/ 73 w 349"/>
                <a:gd name="T73" fmla="*/ 73 h 353"/>
                <a:gd name="T74" fmla="*/ 123 w 349"/>
                <a:gd name="T75" fmla="*/ 73 h 353"/>
                <a:gd name="T76" fmla="*/ 131 w 349"/>
                <a:gd name="T77" fmla="*/ 73 h 353"/>
                <a:gd name="T78" fmla="*/ 138 w 349"/>
                <a:gd name="T79" fmla="*/ 69 h 353"/>
                <a:gd name="T80" fmla="*/ 173 w 349"/>
                <a:gd name="T81" fmla="*/ 30 h 353"/>
                <a:gd name="T82" fmla="*/ 211 w 349"/>
                <a:gd name="T83" fmla="*/ 69 h 353"/>
                <a:gd name="T84" fmla="*/ 215 w 349"/>
                <a:gd name="T85" fmla="*/ 73 h 353"/>
                <a:gd name="T86" fmla="*/ 227 w 349"/>
                <a:gd name="T87" fmla="*/ 73 h 353"/>
                <a:gd name="T88" fmla="*/ 276 w 349"/>
                <a:gd name="T89" fmla="*/ 73 h 353"/>
                <a:gd name="T90" fmla="*/ 276 w 349"/>
                <a:gd name="T91" fmla="*/ 126 h 353"/>
                <a:gd name="T92" fmla="*/ 276 w 349"/>
                <a:gd name="T93" fmla="*/ 134 h 353"/>
                <a:gd name="T94" fmla="*/ 284 w 349"/>
                <a:gd name="T95" fmla="*/ 142 h 353"/>
                <a:gd name="T96" fmla="*/ 319 w 349"/>
                <a:gd name="T97" fmla="*/ 176 h 353"/>
                <a:gd name="T98" fmla="*/ 284 w 349"/>
                <a:gd name="T99" fmla="*/ 2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6"/>
                  </a:moveTo>
                  <a:lnTo>
                    <a:pt x="299" y="53"/>
                  </a:lnTo>
                  <a:lnTo>
                    <a:pt x="227" y="53"/>
                  </a:lnTo>
                  <a:lnTo>
                    <a:pt x="173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close/>
                  <a:moveTo>
                    <a:pt x="284" y="211"/>
                  </a:move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5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0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1" name="Freeform 150">
              <a:extLst>
                <a:ext uri="{FF2B5EF4-FFF2-40B4-BE49-F238E27FC236}">
                  <a16:creationId xmlns:a16="http://schemas.microsoft.com/office/drawing/2014/main" id="{52203841-8E09-00A6-8356-8955FD8C3A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3129"/>
              <a:ext cx="349" cy="354"/>
            </a:xfrm>
            <a:custGeom>
              <a:avLst/>
              <a:gdLst>
                <a:gd name="T0" fmla="*/ 299 w 349"/>
                <a:gd name="T1" fmla="*/ 123 h 354"/>
                <a:gd name="T2" fmla="*/ 299 w 349"/>
                <a:gd name="T3" fmla="*/ 50 h 354"/>
                <a:gd name="T4" fmla="*/ 226 w 349"/>
                <a:gd name="T5" fmla="*/ 50 h 354"/>
                <a:gd name="T6" fmla="*/ 173 w 349"/>
                <a:gd name="T7" fmla="*/ 0 h 354"/>
                <a:gd name="T8" fmla="*/ 123 w 349"/>
                <a:gd name="T9" fmla="*/ 50 h 354"/>
                <a:gd name="T10" fmla="*/ 50 w 349"/>
                <a:gd name="T11" fmla="*/ 50 h 354"/>
                <a:gd name="T12" fmla="*/ 50 w 349"/>
                <a:gd name="T13" fmla="*/ 123 h 354"/>
                <a:gd name="T14" fmla="*/ 0 w 349"/>
                <a:gd name="T15" fmla="*/ 177 h 354"/>
                <a:gd name="T16" fmla="*/ 50 w 349"/>
                <a:gd name="T17" fmla="*/ 227 h 354"/>
                <a:gd name="T18" fmla="*/ 50 w 349"/>
                <a:gd name="T19" fmla="*/ 300 h 354"/>
                <a:gd name="T20" fmla="*/ 123 w 349"/>
                <a:gd name="T21" fmla="*/ 300 h 354"/>
                <a:gd name="T22" fmla="*/ 173 w 349"/>
                <a:gd name="T23" fmla="*/ 354 h 354"/>
                <a:gd name="T24" fmla="*/ 226 w 349"/>
                <a:gd name="T25" fmla="*/ 300 h 354"/>
                <a:gd name="T26" fmla="*/ 299 w 349"/>
                <a:gd name="T27" fmla="*/ 300 h 354"/>
                <a:gd name="T28" fmla="*/ 299 w 349"/>
                <a:gd name="T29" fmla="*/ 227 h 354"/>
                <a:gd name="T30" fmla="*/ 349 w 349"/>
                <a:gd name="T31" fmla="*/ 177 h 354"/>
                <a:gd name="T32" fmla="*/ 299 w 349"/>
                <a:gd name="T33" fmla="*/ 123 h 354"/>
                <a:gd name="T34" fmla="*/ 284 w 349"/>
                <a:gd name="T35" fmla="*/ 212 h 354"/>
                <a:gd name="T36" fmla="*/ 276 w 349"/>
                <a:gd name="T37" fmla="*/ 219 h 354"/>
                <a:gd name="T38" fmla="*/ 276 w 349"/>
                <a:gd name="T39" fmla="*/ 227 h 354"/>
                <a:gd name="T40" fmla="*/ 276 w 349"/>
                <a:gd name="T41" fmla="*/ 277 h 354"/>
                <a:gd name="T42" fmla="*/ 226 w 349"/>
                <a:gd name="T43" fmla="*/ 277 h 354"/>
                <a:gd name="T44" fmla="*/ 215 w 349"/>
                <a:gd name="T45" fmla="*/ 277 h 354"/>
                <a:gd name="T46" fmla="*/ 211 w 349"/>
                <a:gd name="T47" fmla="*/ 285 h 354"/>
                <a:gd name="T48" fmla="*/ 173 w 349"/>
                <a:gd name="T49" fmla="*/ 323 h 354"/>
                <a:gd name="T50" fmla="*/ 138 w 349"/>
                <a:gd name="T51" fmla="*/ 285 h 354"/>
                <a:gd name="T52" fmla="*/ 130 w 349"/>
                <a:gd name="T53" fmla="*/ 277 h 354"/>
                <a:gd name="T54" fmla="*/ 123 w 349"/>
                <a:gd name="T55" fmla="*/ 277 h 354"/>
                <a:gd name="T56" fmla="*/ 73 w 349"/>
                <a:gd name="T57" fmla="*/ 277 h 354"/>
                <a:gd name="T58" fmla="*/ 73 w 349"/>
                <a:gd name="T59" fmla="*/ 227 h 354"/>
                <a:gd name="T60" fmla="*/ 73 w 349"/>
                <a:gd name="T61" fmla="*/ 219 h 354"/>
                <a:gd name="T62" fmla="*/ 65 w 349"/>
                <a:gd name="T63" fmla="*/ 212 h 354"/>
                <a:gd name="T64" fmla="*/ 31 w 349"/>
                <a:gd name="T65" fmla="*/ 177 h 354"/>
                <a:gd name="T66" fmla="*/ 65 w 349"/>
                <a:gd name="T67" fmla="*/ 139 h 354"/>
                <a:gd name="T68" fmla="*/ 73 w 349"/>
                <a:gd name="T69" fmla="*/ 135 h 354"/>
                <a:gd name="T70" fmla="*/ 73 w 349"/>
                <a:gd name="T71" fmla="*/ 123 h 354"/>
                <a:gd name="T72" fmla="*/ 73 w 349"/>
                <a:gd name="T73" fmla="*/ 73 h 354"/>
                <a:gd name="T74" fmla="*/ 123 w 349"/>
                <a:gd name="T75" fmla="*/ 73 h 354"/>
                <a:gd name="T76" fmla="*/ 130 w 349"/>
                <a:gd name="T77" fmla="*/ 73 h 354"/>
                <a:gd name="T78" fmla="*/ 138 w 349"/>
                <a:gd name="T79" fmla="*/ 66 h 354"/>
                <a:gd name="T80" fmla="*/ 173 w 349"/>
                <a:gd name="T81" fmla="*/ 31 h 354"/>
                <a:gd name="T82" fmla="*/ 211 w 349"/>
                <a:gd name="T83" fmla="*/ 66 h 354"/>
                <a:gd name="T84" fmla="*/ 215 w 349"/>
                <a:gd name="T85" fmla="*/ 73 h 354"/>
                <a:gd name="T86" fmla="*/ 226 w 349"/>
                <a:gd name="T87" fmla="*/ 73 h 354"/>
                <a:gd name="T88" fmla="*/ 276 w 349"/>
                <a:gd name="T89" fmla="*/ 73 h 354"/>
                <a:gd name="T90" fmla="*/ 276 w 349"/>
                <a:gd name="T91" fmla="*/ 123 h 354"/>
                <a:gd name="T92" fmla="*/ 276 w 349"/>
                <a:gd name="T93" fmla="*/ 135 h 354"/>
                <a:gd name="T94" fmla="*/ 284 w 349"/>
                <a:gd name="T95" fmla="*/ 139 h 354"/>
                <a:gd name="T96" fmla="*/ 318 w 349"/>
                <a:gd name="T97" fmla="*/ 177 h 354"/>
                <a:gd name="T98" fmla="*/ 284 w 349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99" y="123"/>
                  </a:move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2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5" y="277"/>
                  </a:lnTo>
                  <a:lnTo>
                    <a:pt x="211" y="285"/>
                  </a:lnTo>
                  <a:lnTo>
                    <a:pt x="173" y="323"/>
                  </a:lnTo>
                  <a:lnTo>
                    <a:pt x="138" y="285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6"/>
                  </a:lnTo>
                  <a:lnTo>
                    <a:pt x="173" y="31"/>
                  </a:lnTo>
                  <a:lnTo>
                    <a:pt x="211" y="66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2" name="Freeform 151">
              <a:extLst>
                <a:ext uri="{FF2B5EF4-FFF2-40B4-BE49-F238E27FC236}">
                  <a16:creationId xmlns:a16="http://schemas.microsoft.com/office/drawing/2014/main" id="{CB7B22C5-2535-7D25-56EB-0E87B31BAB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3129"/>
              <a:ext cx="353" cy="354"/>
            </a:xfrm>
            <a:custGeom>
              <a:avLst/>
              <a:gdLst>
                <a:gd name="T0" fmla="*/ 303 w 353"/>
                <a:gd name="T1" fmla="*/ 123 h 354"/>
                <a:gd name="T2" fmla="*/ 303 w 353"/>
                <a:gd name="T3" fmla="*/ 50 h 354"/>
                <a:gd name="T4" fmla="*/ 230 w 353"/>
                <a:gd name="T5" fmla="*/ 50 h 354"/>
                <a:gd name="T6" fmla="*/ 176 w 353"/>
                <a:gd name="T7" fmla="*/ 0 h 354"/>
                <a:gd name="T8" fmla="*/ 126 w 353"/>
                <a:gd name="T9" fmla="*/ 50 h 354"/>
                <a:gd name="T10" fmla="*/ 53 w 353"/>
                <a:gd name="T11" fmla="*/ 50 h 354"/>
                <a:gd name="T12" fmla="*/ 53 w 353"/>
                <a:gd name="T13" fmla="*/ 123 h 354"/>
                <a:gd name="T14" fmla="*/ 0 w 353"/>
                <a:gd name="T15" fmla="*/ 177 h 354"/>
                <a:gd name="T16" fmla="*/ 53 w 353"/>
                <a:gd name="T17" fmla="*/ 227 h 354"/>
                <a:gd name="T18" fmla="*/ 53 w 353"/>
                <a:gd name="T19" fmla="*/ 300 h 354"/>
                <a:gd name="T20" fmla="*/ 126 w 353"/>
                <a:gd name="T21" fmla="*/ 300 h 354"/>
                <a:gd name="T22" fmla="*/ 176 w 353"/>
                <a:gd name="T23" fmla="*/ 354 h 354"/>
                <a:gd name="T24" fmla="*/ 230 w 353"/>
                <a:gd name="T25" fmla="*/ 300 h 354"/>
                <a:gd name="T26" fmla="*/ 303 w 353"/>
                <a:gd name="T27" fmla="*/ 300 h 354"/>
                <a:gd name="T28" fmla="*/ 303 w 353"/>
                <a:gd name="T29" fmla="*/ 227 h 354"/>
                <a:gd name="T30" fmla="*/ 353 w 353"/>
                <a:gd name="T31" fmla="*/ 177 h 354"/>
                <a:gd name="T32" fmla="*/ 303 w 353"/>
                <a:gd name="T33" fmla="*/ 123 h 354"/>
                <a:gd name="T34" fmla="*/ 287 w 353"/>
                <a:gd name="T35" fmla="*/ 212 h 354"/>
                <a:gd name="T36" fmla="*/ 280 w 353"/>
                <a:gd name="T37" fmla="*/ 219 h 354"/>
                <a:gd name="T38" fmla="*/ 280 w 353"/>
                <a:gd name="T39" fmla="*/ 227 h 354"/>
                <a:gd name="T40" fmla="*/ 280 w 353"/>
                <a:gd name="T41" fmla="*/ 277 h 354"/>
                <a:gd name="T42" fmla="*/ 230 w 353"/>
                <a:gd name="T43" fmla="*/ 277 h 354"/>
                <a:gd name="T44" fmla="*/ 218 w 353"/>
                <a:gd name="T45" fmla="*/ 277 h 354"/>
                <a:gd name="T46" fmla="*/ 215 w 353"/>
                <a:gd name="T47" fmla="*/ 285 h 354"/>
                <a:gd name="T48" fmla="*/ 176 w 353"/>
                <a:gd name="T49" fmla="*/ 323 h 354"/>
                <a:gd name="T50" fmla="*/ 142 w 353"/>
                <a:gd name="T51" fmla="*/ 285 h 354"/>
                <a:gd name="T52" fmla="*/ 134 w 353"/>
                <a:gd name="T53" fmla="*/ 277 h 354"/>
                <a:gd name="T54" fmla="*/ 126 w 353"/>
                <a:gd name="T55" fmla="*/ 277 h 354"/>
                <a:gd name="T56" fmla="*/ 76 w 353"/>
                <a:gd name="T57" fmla="*/ 277 h 354"/>
                <a:gd name="T58" fmla="*/ 76 w 353"/>
                <a:gd name="T59" fmla="*/ 227 h 354"/>
                <a:gd name="T60" fmla="*/ 76 w 353"/>
                <a:gd name="T61" fmla="*/ 219 h 354"/>
                <a:gd name="T62" fmla="*/ 69 w 353"/>
                <a:gd name="T63" fmla="*/ 212 h 354"/>
                <a:gd name="T64" fmla="*/ 30 w 353"/>
                <a:gd name="T65" fmla="*/ 177 h 354"/>
                <a:gd name="T66" fmla="*/ 69 w 353"/>
                <a:gd name="T67" fmla="*/ 139 h 354"/>
                <a:gd name="T68" fmla="*/ 76 w 353"/>
                <a:gd name="T69" fmla="*/ 135 h 354"/>
                <a:gd name="T70" fmla="*/ 76 w 353"/>
                <a:gd name="T71" fmla="*/ 123 h 354"/>
                <a:gd name="T72" fmla="*/ 76 w 353"/>
                <a:gd name="T73" fmla="*/ 73 h 354"/>
                <a:gd name="T74" fmla="*/ 126 w 353"/>
                <a:gd name="T75" fmla="*/ 73 h 354"/>
                <a:gd name="T76" fmla="*/ 134 w 353"/>
                <a:gd name="T77" fmla="*/ 73 h 354"/>
                <a:gd name="T78" fmla="*/ 142 w 353"/>
                <a:gd name="T79" fmla="*/ 66 h 354"/>
                <a:gd name="T80" fmla="*/ 176 w 353"/>
                <a:gd name="T81" fmla="*/ 31 h 354"/>
                <a:gd name="T82" fmla="*/ 215 w 353"/>
                <a:gd name="T83" fmla="*/ 66 h 354"/>
                <a:gd name="T84" fmla="*/ 218 w 353"/>
                <a:gd name="T85" fmla="*/ 73 h 354"/>
                <a:gd name="T86" fmla="*/ 230 w 353"/>
                <a:gd name="T87" fmla="*/ 73 h 354"/>
                <a:gd name="T88" fmla="*/ 280 w 353"/>
                <a:gd name="T89" fmla="*/ 73 h 354"/>
                <a:gd name="T90" fmla="*/ 280 w 353"/>
                <a:gd name="T91" fmla="*/ 123 h 354"/>
                <a:gd name="T92" fmla="*/ 280 w 353"/>
                <a:gd name="T93" fmla="*/ 135 h 354"/>
                <a:gd name="T94" fmla="*/ 287 w 353"/>
                <a:gd name="T95" fmla="*/ 139 h 354"/>
                <a:gd name="T96" fmla="*/ 322 w 353"/>
                <a:gd name="T97" fmla="*/ 177 h 354"/>
                <a:gd name="T98" fmla="*/ 287 w 353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303" y="123"/>
                  </a:moveTo>
                  <a:lnTo>
                    <a:pt x="303" y="50"/>
                  </a:lnTo>
                  <a:lnTo>
                    <a:pt x="230" y="50"/>
                  </a:lnTo>
                  <a:lnTo>
                    <a:pt x="176" y="0"/>
                  </a:lnTo>
                  <a:lnTo>
                    <a:pt x="126" y="50"/>
                  </a:lnTo>
                  <a:lnTo>
                    <a:pt x="53" y="50"/>
                  </a:lnTo>
                  <a:lnTo>
                    <a:pt x="53" y="123"/>
                  </a:lnTo>
                  <a:lnTo>
                    <a:pt x="0" y="177"/>
                  </a:lnTo>
                  <a:lnTo>
                    <a:pt x="53" y="227"/>
                  </a:lnTo>
                  <a:lnTo>
                    <a:pt x="53" y="300"/>
                  </a:lnTo>
                  <a:lnTo>
                    <a:pt x="126" y="300"/>
                  </a:lnTo>
                  <a:lnTo>
                    <a:pt x="176" y="354"/>
                  </a:lnTo>
                  <a:lnTo>
                    <a:pt x="230" y="300"/>
                  </a:lnTo>
                  <a:lnTo>
                    <a:pt x="303" y="300"/>
                  </a:lnTo>
                  <a:lnTo>
                    <a:pt x="303" y="227"/>
                  </a:lnTo>
                  <a:lnTo>
                    <a:pt x="353" y="177"/>
                  </a:lnTo>
                  <a:lnTo>
                    <a:pt x="303" y="123"/>
                  </a:lnTo>
                  <a:close/>
                  <a:moveTo>
                    <a:pt x="287" y="212"/>
                  </a:move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30" y="277"/>
                  </a:lnTo>
                  <a:lnTo>
                    <a:pt x="218" y="277"/>
                  </a:lnTo>
                  <a:lnTo>
                    <a:pt x="215" y="285"/>
                  </a:lnTo>
                  <a:lnTo>
                    <a:pt x="176" y="323"/>
                  </a:lnTo>
                  <a:lnTo>
                    <a:pt x="142" y="285"/>
                  </a:lnTo>
                  <a:lnTo>
                    <a:pt x="134" y="277"/>
                  </a:lnTo>
                  <a:lnTo>
                    <a:pt x="126" y="277"/>
                  </a:lnTo>
                  <a:lnTo>
                    <a:pt x="76" y="277"/>
                  </a:lnTo>
                  <a:lnTo>
                    <a:pt x="76" y="227"/>
                  </a:lnTo>
                  <a:lnTo>
                    <a:pt x="76" y="219"/>
                  </a:lnTo>
                  <a:lnTo>
                    <a:pt x="69" y="212"/>
                  </a:lnTo>
                  <a:lnTo>
                    <a:pt x="30" y="177"/>
                  </a:lnTo>
                  <a:lnTo>
                    <a:pt x="69" y="139"/>
                  </a:lnTo>
                  <a:lnTo>
                    <a:pt x="76" y="135"/>
                  </a:lnTo>
                  <a:lnTo>
                    <a:pt x="76" y="123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6"/>
                  </a:lnTo>
                  <a:lnTo>
                    <a:pt x="176" y="31"/>
                  </a:lnTo>
                  <a:lnTo>
                    <a:pt x="215" y="66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5"/>
                  </a:lnTo>
                  <a:lnTo>
                    <a:pt x="287" y="139"/>
                  </a:lnTo>
                  <a:lnTo>
                    <a:pt x="322" y="177"/>
                  </a:lnTo>
                  <a:lnTo>
                    <a:pt x="287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3" name="Freeform 152">
              <a:extLst>
                <a:ext uri="{FF2B5EF4-FFF2-40B4-BE49-F238E27FC236}">
                  <a16:creationId xmlns:a16="http://schemas.microsoft.com/office/drawing/2014/main" id="{183EF1AC-9DC4-E478-33F4-4A64D3AC3F1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2765"/>
              <a:ext cx="353" cy="353"/>
            </a:xfrm>
            <a:custGeom>
              <a:avLst/>
              <a:gdLst>
                <a:gd name="T0" fmla="*/ 230 w 353"/>
                <a:gd name="T1" fmla="*/ 53 h 353"/>
                <a:gd name="T2" fmla="*/ 177 w 353"/>
                <a:gd name="T3" fmla="*/ 0 h 353"/>
                <a:gd name="T4" fmla="*/ 127 w 353"/>
                <a:gd name="T5" fmla="*/ 53 h 353"/>
                <a:gd name="T6" fmla="*/ 54 w 353"/>
                <a:gd name="T7" fmla="*/ 53 h 353"/>
                <a:gd name="T8" fmla="*/ 54 w 353"/>
                <a:gd name="T9" fmla="*/ 126 h 353"/>
                <a:gd name="T10" fmla="*/ 0 w 353"/>
                <a:gd name="T11" fmla="*/ 176 h 353"/>
                <a:gd name="T12" fmla="*/ 54 w 353"/>
                <a:gd name="T13" fmla="*/ 226 h 353"/>
                <a:gd name="T14" fmla="*/ 54 w 353"/>
                <a:gd name="T15" fmla="*/ 299 h 353"/>
                <a:gd name="T16" fmla="*/ 127 w 353"/>
                <a:gd name="T17" fmla="*/ 299 h 353"/>
                <a:gd name="T18" fmla="*/ 177 w 353"/>
                <a:gd name="T19" fmla="*/ 353 h 353"/>
                <a:gd name="T20" fmla="*/ 230 w 353"/>
                <a:gd name="T21" fmla="*/ 299 h 353"/>
                <a:gd name="T22" fmla="*/ 303 w 353"/>
                <a:gd name="T23" fmla="*/ 299 h 353"/>
                <a:gd name="T24" fmla="*/ 303 w 353"/>
                <a:gd name="T25" fmla="*/ 226 h 353"/>
                <a:gd name="T26" fmla="*/ 353 w 353"/>
                <a:gd name="T27" fmla="*/ 176 h 353"/>
                <a:gd name="T28" fmla="*/ 303 w 353"/>
                <a:gd name="T29" fmla="*/ 126 h 353"/>
                <a:gd name="T30" fmla="*/ 303 w 353"/>
                <a:gd name="T31" fmla="*/ 53 h 353"/>
                <a:gd name="T32" fmla="*/ 230 w 353"/>
                <a:gd name="T33" fmla="*/ 53 h 353"/>
                <a:gd name="T34" fmla="*/ 322 w 353"/>
                <a:gd name="T35" fmla="*/ 176 h 353"/>
                <a:gd name="T36" fmla="*/ 288 w 353"/>
                <a:gd name="T37" fmla="*/ 211 h 353"/>
                <a:gd name="T38" fmla="*/ 280 w 353"/>
                <a:gd name="T39" fmla="*/ 218 h 353"/>
                <a:gd name="T40" fmla="*/ 280 w 353"/>
                <a:gd name="T41" fmla="*/ 226 h 353"/>
                <a:gd name="T42" fmla="*/ 280 w 353"/>
                <a:gd name="T43" fmla="*/ 280 h 353"/>
                <a:gd name="T44" fmla="*/ 230 w 353"/>
                <a:gd name="T45" fmla="*/ 280 h 353"/>
                <a:gd name="T46" fmla="*/ 219 w 353"/>
                <a:gd name="T47" fmla="*/ 280 h 353"/>
                <a:gd name="T48" fmla="*/ 215 w 353"/>
                <a:gd name="T49" fmla="*/ 284 h 353"/>
                <a:gd name="T50" fmla="*/ 177 w 353"/>
                <a:gd name="T51" fmla="*/ 322 h 353"/>
                <a:gd name="T52" fmla="*/ 142 w 353"/>
                <a:gd name="T53" fmla="*/ 284 h 353"/>
                <a:gd name="T54" fmla="*/ 134 w 353"/>
                <a:gd name="T55" fmla="*/ 280 h 353"/>
                <a:gd name="T56" fmla="*/ 127 w 353"/>
                <a:gd name="T57" fmla="*/ 280 h 353"/>
                <a:gd name="T58" fmla="*/ 77 w 353"/>
                <a:gd name="T59" fmla="*/ 280 h 353"/>
                <a:gd name="T60" fmla="*/ 77 w 353"/>
                <a:gd name="T61" fmla="*/ 226 h 353"/>
                <a:gd name="T62" fmla="*/ 77 w 353"/>
                <a:gd name="T63" fmla="*/ 218 h 353"/>
                <a:gd name="T64" fmla="*/ 69 w 353"/>
                <a:gd name="T65" fmla="*/ 211 h 353"/>
                <a:gd name="T66" fmla="*/ 31 w 353"/>
                <a:gd name="T67" fmla="*/ 176 h 353"/>
                <a:gd name="T68" fmla="*/ 69 w 353"/>
                <a:gd name="T69" fmla="*/ 142 h 353"/>
                <a:gd name="T70" fmla="*/ 77 w 353"/>
                <a:gd name="T71" fmla="*/ 134 h 353"/>
                <a:gd name="T72" fmla="*/ 77 w 353"/>
                <a:gd name="T73" fmla="*/ 126 h 353"/>
                <a:gd name="T74" fmla="*/ 77 w 353"/>
                <a:gd name="T75" fmla="*/ 73 h 353"/>
                <a:gd name="T76" fmla="*/ 127 w 353"/>
                <a:gd name="T77" fmla="*/ 73 h 353"/>
                <a:gd name="T78" fmla="*/ 134 w 353"/>
                <a:gd name="T79" fmla="*/ 73 h 353"/>
                <a:gd name="T80" fmla="*/ 142 w 353"/>
                <a:gd name="T81" fmla="*/ 69 h 353"/>
                <a:gd name="T82" fmla="*/ 177 w 353"/>
                <a:gd name="T83" fmla="*/ 30 h 353"/>
                <a:gd name="T84" fmla="*/ 215 w 353"/>
                <a:gd name="T85" fmla="*/ 69 h 353"/>
                <a:gd name="T86" fmla="*/ 219 w 353"/>
                <a:gd name="T87" fmla="*/ 73 h 353"/>
                <a:gd name="T88" fmla="*/ 230 w 353"/>
                <a:gd name="T89" fmla="*/ 73 h 353"/>
                <a:gd name="T90" fmla="*/ 280 w 353"/>
                <a:gd name="T91" fmla="*/ 73 h 353"/>
                <a:gd name="T92" fmla="*/ 280 w 353"/>
                <a:gd name="T93" fmla="*/ 126 h 353"/>
                <a:gd name="T94" fmla="*/ 280 w 353"/>
                <a:gd name="T95" fmla="*/ 134 h 353"/>
                <a:gd name="T96" fmla="*/ 288 w 353"/>
                <a:gd name="T97" fmla="*/ 142 h 353"/>
                <a:gd name="T98" fmla="*/ 322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230" y="53"/>
                  </a:moveTo>
                  <a:lnTo>
                    <a:pt x="177" y="0"/>
                  </a:lnTo>
                  <a:lnTo>
                    <a:pt x="127" y="53"/>
                  </a:lnTo>
                  <a:lnTo>
                    <a:pt x="54" y="53"/>
                  </a:lnTo>
                  <a:lnTo>
                    <a:pt x="54" y="126"/>
                  </a:lnTo>
                  <a:lnTo>
                    <a:pt x="0" y="176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lnTo>
                    <a:pt x="177" y="353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6"/>
                  </a:lnTo>
                  <a:lnTo>
                    <a:pt x="303" y="126"/>
                  </a:lnTo>
                  <a:lnTo>
                    <a:pt x="303" y="53"/>
                  </a:lnTo>
                  <a:lnTo>
                    <a:pt x="230" y="53"/>
                  </a:lnTo>
                  <a:close/>
                  <a:moveTo>
                    <a:pt x="322" y="176"/>
                  </a:moveTo>
                  <a:lnTo>
                    <a:pt x="288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9" y="280"/>
                  </a:lnTo>
                  <a:lnTo>
                    <a:pt x="215" y="284"/>
                  </a:lnTo>
                  <a:lnTo>
                    <a:pt x="177" y="322"/>
                  </a:lnTo>
                  <a:lnTo>
                    <a:pt x="142" y="284"/>
                  </a:lnTo>
                  <a:lnTo>
                    <a:pt x="134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26"/>
                  </a:lnTo>
                  <a:lnTo>
                    <a:pt x="77" y="218"/>
                  </a:lnTo>
                  <a:lnTo>
                    <a:pt x="69" y="211"/>
                  </a:lnTo>
                  <a:lnTo>
                    <a:pt x="31" y="176"/>
                  </a:lnTo>
                  <a:lnTo>
                    <a:pt x="69" y="142"/>
                  </a:lnTo>
                  <a:lnTo>
                    <a:pt x="77" y="134"/>
                  </a:lnTo>
                  <a:lnTo>
                    <a:pt x="77" y="126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7" y="30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6"/>
                  </a:lnTo>
                  <a:lnTo>
                    <a:pt x="280" y="134"/>
                  </a:lnTo>
                  <a:lnTo>
                    <a:pt x="288" y="142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4" name="Freeform 153">
              <a:extLst>
                <a:ext uri="{FF2B5EF4-FFF2-40B4-BE49-F238E27FC236}">
                  <a16:creationId xmlns:a16="http://schemas.microsoft.com/office/drawing/2014/main" id="{97086ECC-374A-012A-10DC-98209BC588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2818"/>
              <a:ext cx="65" cy="246"/>
            </a:xfrm>
            <a:custGeom>
              <a:avLst/>
              <a:gdLst>
                <a:gd name="T0" fmla="*/ 65 w 65"/>
                <a:gd name="T1" fmla="*/ 246 h 246"/>
                <a:gd name="T2" fmla="*/ 65 w 65"/>
                <a:gd name="T3" fmla="*/ 158 h 246"/>
                <a:gd name="T4" fmla="*/ 31 w 65"/>
                <a:gd name="T5" fmla="*/ 123 h 246"/>
                <a:gd name="T6" fmla="*/ 65 w 65"/>
                <a:gd name="T7" fmla="*/ 89 h 246"/>
                <a:gd name="T8" fmla="*/ 65 w 65"/>
                <a:gd name="T9" fmla="*/ 0 h 246"/>
                <a:gd name="T10" fmla="*/ 54 w 65"/>
                <a:gd name="T11" fmla="*/ 0 h 246"/>
                <a:gd name="T12" fmla="*/ 54 w 65"/>
                <a:gd name="T13" fmla="*/ 73 h 246"/>
                <a:gd name="T14" fmla="*/ 0 w 65"/>
                <a:gd name="T15" fmla="*/ 123 h 246"/>
                <a:gd name="T16" fmla="*/ 54 w 65"/>
                <a:gd name="T17" fmla="*/ 173 h 246"/>
                <a:gd name="T18" fmla="*/ 54 w 65"/>
                <a:gd name="T19" fmla="*/ 246 h 246"/>
                <a:gd name="T20" fmla="*/ 65 w 65"/>
                <a:gd name="T21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6">
                  <a:moveTo>
                    <a:pt x="65" y="246"/>
                  </a:moveTo>
                  <a:lnTo>
                    <a:pt x="65" y="158"/>
                  </a:lnTo>
                  <a:lnTo>
                    <a:pt x="31" y="123"/>
                  </a:lnTo>
                  <a:lnTo>
                    <a:pt x="65" y="89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3"/>
                  </a:lnTo>
                  <a:lnTo>
                    <a:pt x="54" y="173"/>
                  </a:lnTo>
                  <a:lnTo>
                    <a:pt x="54" y="246"/>
                  </a:lnTo>
                  <a:lnTo>
                    <a:pt x="65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5" name="Freeform 154">
              <a:extLst>
                <a:ext uri="{FF2B5EF4-FFF2-40B4-BE49-F238E27FC236}">
                  <a16:creationId xmlns:a16="http://schemas.microsoft.com/office/drawing/2014/main" id="{FE9DBA92-862E-87D2-9CB0-C5A20763F4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3129"/>
              <a:ext cx="338" cy="354"/>
            </a:xfrm>
            <a:custGeom>
              <a:avLst/>
              <a:gdLst>
                <a:gd name="T0" fmla="*/ 127 w 338"/>
                <a:gd name="T1" fmla="*/ 300 h 354"/>
                <a:gd name="T2" fmla="*/ 177 w 338"/>
                <a:gd name="T3" fmla="*/ 354 h 354"/>
                <a:gd name="T4" fmla="*/ 231 w 338"/>
                <a:gd name="T5" fmla="*/ 300 h 354"/>
                <a:gd name="T6" fmla="*/ 304 w 338"/>
                <a:gd name="T7" fmla="*/ 300 h 354"/>
                <a:gd name="T8" fmla="*/ 304 w 338"/>
                <a:gd name="T9" fmla="*/ 227 h 354"/>
                <a:gd name="T10" fmla="*/ 338 w 338"/>
                <a:gd name="T11" fmla="*/ 192 h 354"/>
                <a:gd name="T12" fmla="*/ 338 w 338"/>
                <a:gd name="T13" fmla="*/ 162 h 354"/>
                <a:gd name="T14" fmla="*/ 304 w 338"/>
                <a:gd name="T15" fmla="*/ 123 h 354"/>
                <a:gd name="T16" fmla="*/ 304 w 338"/>
                <a:gd name="T17" fmla="*/ 50 h 354"/>
                <a:gd name="T18" fmla="*/ 231 w 338"/>
                <a:gd name="T19" fmla="*/ 50 h 354"/>
                <a:gd name="T20" fmla="*/ 177 w 338"/>
                <a:gd name="T21" fmla="*/ 0 h 354"/>
                <a:gd name="T22" fmla="*/ 127 w 338"/>
                <a:gd name="T23" fmla="*/ 50 h 354"/>
                <a:gd name="T24" fmla="*/ 54 w 338"/>
                <a:gd name="T25" fmla="*/ 50 h 354"/>
                <a:gd name="T26" fmla="*/ 54 w 338"/>
                <a:gd name="T27" fmla="*/ 123 h 354"/>
                <a:gd name="T28" fmla="*/ 0 w 338"/>
                <a:gd name="T29" fmla="*/ 177 h 354"/>
                <a:gd name="T30" fmla="*/ 54 w 338"/>
                <a:gd name="T31" fmla="*/ 227 h 354"/>
                <a:gd name="T32" fmla="*/ 54 w 338"/>
                <a:gd name="T33" fmla="*/ 300 h 354"/>
                <a:gd name="T34" fmla="*/ 127 w 338"/>
                <a:gd name="T35" fmla="*/ 300 h 354"/>
                <a:gd name="T36" fmla="*/ 31 w 338"/>
                <a:gd name="T37" fmla="*/ 177 h 354"/>
                <a:gd name="T38" fmla="*/ 70 w 338"/>
                <a:gd name="T39" fmla="*/ 139 h 354"/>
                <a:gd name="T40" fmla="*/ 77 w 338"/>
                <a:gd name="T41" fmla="*/ 135 h 354"/>
                <a:gd name="T42" fmla="*/ 77 w 338"/>
                <a:gd name="T43" fmla="*/ 123 h 354"/>
                <a:gd name="T44" fmla="*/ 77 w 338"/>
                <a:gd name="T45" fmla="*/ 73 h 354"/>
                <a:gd name="T46" fmla="*/ 127 w 338"/>
                <a:gd name="T47" fmla="*/ 73 h 354"/>
                <a:gd name="T48" fmla="*/ 135 w 338"/>
                <a:gd name="T49" fmla="*/ 73 h 354"/>
                <a:gd name="T50" fmla="*/ 142 w 338"/>
                <a:gd name="T51" fmla="*/ 66 h 354"/>
                <a:gd name="T52" fmla="*/ 177 w 338"/>
                <a:gd name="T53" fmla="*/ 31 h 354"/>
                <a:gd name="T54" fmla="*/ 215 w 338"/>
                <a:gd name="T55" fmla="*/ 66 h 354"/>
                <a:gd name="T56" fmla="*/ 219 w 338"/>
                <a:gd name="T57" fmla="*/ 73 h 354"/>
                <a:gd name="T58" fmla="*/ 231 w 338"/>
                <a:gd name="T59" fmla="*/ 73 h 354"/>
                <a:gd name="T60" fmla="*/ 281 w 338"/>
                <a:gd name="T61" fmla="*/ 73 h 354"/>
                <a:gd name="T62" fmla="*/ 281 w 338"/>
                <a:gd name="T63" fmla="*/ 123 h 354"/>
                <a:gd name="T64" fmla="*/ 281 w 338"/>
                <a:gd name="T65" fmla="*/ 135 h 354"/>
                <a:gd name="T66" fmla="*/ 288 w 338"/>
                <a:gd name="T67" fmla="*/ 139 h 354"/>
                <a:gd name="T68" fmla="*/ 323 w 338"/>
                <a:gd name="T69" fmla="*/ 177 h 354"/>
                <a:gd name="T70" fmla="*/ 288 w 338"/>
                <a:gd name="T71" fmla="*/ 212 h 354"/>
                <a:gd name="T72" fmla="*/ 281 w 338"/>
                <a:gd name="T73" fmla="*/ 219 h 354"/>
                <a:gd name="T74" fmla="*/ 281 w 338"/>
                <a:gd name="T75" fmla="*/ 227 h 354"/>
                <a:gd name="T76" fmla="*/ 281 w 338"/>
                <a:gd name="T77" fmla="*/ 277 h 354"/>
                <a:gd name="T78" fmla="*/ 231 w 338"/>
                <a:gd name="T79" fmla="*/ 277 h 354"/>
                <a:gd name="T80" fmla="*/ 219 w 338"/>
                <a:gd name="T81" fmla="*/ 277 h 354"/>
                <a:gd name="T82" fmla="*/ 215 w 338"/>
                <a:gd name="T83" fmla="*/ 285 h 354"/>
                <a:gd name="T84" fmla="*/ 177 w 338"/>
                <a:gd name="T85" fmla="*/ 323 h 354"/>
                <a:gd name="T86" fmla="*/ 142 w 338"/>
                <a:gd name="T87" fmla="*/ 285 h 354"/>
                <a:gd name="T88" fmla="*/ 135 w 338"/>
                <a:gd name="T89" fmla="*/ 277 h 354"/>
                <a:gd name="T90" fmla="*/ 127 w 338"/>
                <a:gd name="T91" fmla="*/ 277 h 354"/>
                <a:gd name="T92" fmla="*/ 77 w 338"/>
                <a:gd name="T93" fmla="*/ 277 h 354"/>
                <a:gd name="T94" fmla="*/ 77 w 338"/>
                <a:gd name="T95" fmla="*/ 227 h 354"/>
                <a:gd name="T96" fmla="*/ 77 w 338"/>
                <a:gd name="T97" fmla="*/ 219 h 354"/>
                <a:gd name="T98" fmla="*/ 70 w 338"/>
                <a:gd name="T99" fmla="*/ 212 h 354"/>
                <a:gd name="T100" fmla="*/ 31 w 338"/>
                <a:gd name="T101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4">
                  <a:moveTo>
                    <a:pt x="127" y="300"/>
                  </a:moveTo>
                  <a:lnTo>
                    <a:pt x="177" y="354"/>
                  </a:lnTo>
                  <a:lnTo>
                    <a:pt x="231" y="300"/>
                  </a:lnTo>
                  <a:lnTo>
                    <a:pt x="304" y="300"/>
                  </a:lnTo>
                  <a:lnTo>
                    <a:pt x="304" y="227"/>
                  </a:lnTo>
                  <a:lnTo>
                    <a:pt x="338" y="192"/>
                  </a:lnTo>
                  <a:lnTo>
                    <a:pt x="338" y="162"/>
                  </a:lnTo>
                  <a:lnTo>
                    <a:pt x="304" y="123"/>
                  </a:lnTo>
                  <a:lnTo>
                    <a:pt x="304" y="50"/>
                  </a:lnTo>
                  <a:lnTo>
                    <a:pt x="231" y="50"/>
                  </a:ln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7"/>
                  </a:lnTo>
                  <a:lnTo>
                    <a:pt x="54" y="227"/>
                  </a:lnTo>
                  <a:lnTo>
                    <a:pt x="54" y="300"/>
                  </a:lnTo>
                  <a:lnTo>
                    <a:pt x="127" y="300"/>
                  </a:lnTo>
                  <a:close/>
                  <a:moveTo>
                    <a:pt x="31" y="177"/>
                  </a:moveTo>
                  <a:lnTo>
                    <a:pt x="70" y="139"/>
                  </a:lnTo>
                  <a:lnTo>
                    <a:pt x="77" y="135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6"/>
                  </a:lnTo>
                  <a:lnTo>
                    <a:pt x="177" y="31"/>
                  </a:lnTo>
                  <a:lnTo>
                    <a:pt x="215" y="66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3"/>
                  </a:lnTo>
                  <a:lnTo>
                    <a:pt x="281" y="135"/>
                  </a:lnTo>
                  <a:lnTo>
                    <a:pt x="288" y="139"/>
                  </a:lnTo>
                  <a:lnTo>
                    <a:pt x="323" y="177"/>
                  </a:lnTo>
                  <a:lnTo>
                    <a:pt x="288" y="212"/>
                  </a:lnTo>
                  <a:lnTo>
                    <a:pt x="281" y="219"/>
                  </a:lnTo>
                  <a:lnTo>
                    <a:pt x="281" y="227"/>
                  </a:lnTo>
                  <a:lnTo>
                    <a:pt x="281" y="277"/>
                  </a:lnTo>
                  <a:lnTo>
                    <a:pt x="231" y="277"/>
                  </a:lnTo>
                  <a:lnTo>
                    <a:pt x="219" y="277"/>
                  </a:lnTo>
                  <a:lnTo>
                    <a:pt x="215" y="285"/>
                  </a:lnTo>
                  <a:lnTo>
                    <a:pt x="177" y="323"/>
                  </a:lnTo>
                  <a:lnTo>
                    <a:pt x="142" y="285"/>
                  </a:lnTo>
                  <a:lnTo>
                    <a:pt x="135" y="277"/>
                  </a:lnTo>
                  <a:lnTo>
                    <a:pt x="127" y="277"/>
                  </a:lnTo>
                  <a:lnTo>
                    <a:pt x="77" y="277"/>
                  </a:lnTo>
                  <a:lnTo>
                    <a:pt x="77" y="227"/>
                  </a:lnTo>
                  <a:lnTo>
                    <a:pt x="77" y="219"/>
                  </a:lnTo>
                  <a:lnTo>
                    <a:pt x="70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6" name="Freeform 155">
              <a:extLst>
                <a:ext uri="{FF2B5EF4-FFF2-40B4-BE49-F238E27FC236}">
                  <a16:creationId xmlns:a16="http://schemas.microsoft.com/office/drawing/2014/main" id="{45DE8765-D653-EBB6-48FD-FD602EE2AD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3494"/>
              <a:ext cx="338" cy="350"/>
            </a:xfrm>
            <a:custGeom>
              <a:avLst/>
              <a:gdLst>
                <a:gd name="T0" fmla="*/ 211 w 338"/>
                <a:gd name="T1" fmla="*/ 50 h 350"/>
                <a:gd name="T2" fmla="*/ 161 w 338"/>
                <a:gd name="T3" fmla="*/ 0 h 350"/>
                <a:gd name="T4" fmla="*/ 107 w 338"/>
                <a:gd name="T5" fmla="*/ 50 h 350"/>
                <a:gd name="T6" fmla="*/ 35 w 338"/>
                <a:gd name="T7" fmla="*/ 50 h 350"/>
                <a:gd name="T8" fmla="*/ 35 w 338"/>
                <a:gd name="T9" fmla="*/ 123 h 350"/>
                <a:gd name="T10" fmla="*/ 0 w 338"/>
                <a:gd name="T11" fmla="*/ 158 h 350"/>
                <a:gd name="T12" fmla="*/ 0 w 338"/>
                <a:gd name="T13" fmla="*/ 192 h 350"/>
                <a:gd name="T14" fmla="*/ 35 w 338"/>
                <a:gd name="T15" fmla="*/ 227 h 350"/>
                <a:gd name="T16" fmla="*/ 35 w 338"/>
                <a:gd name="T17" fmla="*/ 300 h 350"/>
                <a:gd name="T18" fmla="*/ 107 w 338"/>
                <a:gd name="T19" fmla="*/ 300 h 350"/>
                <a:gd name="T20" fmla="*/ 161 w 338"/>
                <a:gd name="T21" fmla="*/ 350 h 350"/>
                <a:gd name="T22" fmla="*/ 211 w 338"/>
                <a:gd name="T23" fmla="*/ 300 h 350"/>
                <a:gd name="T24" fmla="*/ 284 w 338"/>
                <a:gd name="T25" fmla="*/ 300 h 350"/>
                <a:gd name="T26" fmla="*/ 284 w 338"/>
                <a:gd name="T27" fmla="*/ 227 h 350"/>
                <a:gd name="T28" fmla="*/ 338 w 338"/>
                <a:gd name="T29" fmla="*/ 173 h 350"/>
                <a:gd name="T30" fmla="*/ 284 w 338"/>
                <a:gd name="T31" fmla="*/ 123 h 350"/>
                <a:gd name="T32" fmla="*/ 284 w 338"/>
                <a:gd name="T33" fmla="*/ 50 h 350"/>
                <a:gd name="T34" fmla="*/ 211 w 338"/>
                <a:gd name="T35" fmla="*/ 50 h 350"/>
                <a:gd name="T36" fmla="*/ 307 w 338"/>
                <a:gd name="T37" fmla="*/ 173 h 350"/>
                <a:gd name="T38" fmla="*/ 269 w 338"/>
                <a:gd name="T39" fmla="*/ 211 h 350"/>
                <a:gd name="T40" fmla="*/ 265 w 338"/>
                <a:gd name="T41" fmla="*/ 219 h 350"/>
                <a:gd name="T42" fmla="*/ 265 w 338"/>
                <a:gd name="T43" fmla="*/ 227 h 350"/>
                <a:gd name="T44" fmla="*/ 265 w 338"/>
                <a:gd name="T45" fmla="*/ 277 h 350"/>
                <a:gd name="T46" fmla="*/ 211 w 338"/>
                <a:gd name="T47" fmla="*/ 277 h 350"/>
                <a:gd name="T48" fmla="*/ 203 w 338"/>
                <a:gd name="T49" fmla="*/ 277 h 350"/>
                <a:gd name="T50" fmla="*/ 196 w 338"/>
                <a:gd name="T51" fmla="*/ 284 h 350"/>
                <a:gd name="T52" fmla="*/ 161 w 338"/>
                <a:gd name="T53" fmla="*/ 319 h 350"/>
                <a:gd name="T54" fmla="*/ 123 w 338"/>
                <a:gd name="T55" fmla="*/ 284 h 350"/>
                <a:gd name="T56" fmla="*/ 119 w 338"/>
                <a:gd name="T57" fmla="*/ 277 h 350"/>
                <a:gd name="T58" fmla="*/ 107 w 338"/>
                <a:gd name="T59" fmla="*/ 277 h 350"/>
                <a:gd name="T60" fmla="*/ 58 w 338"/>
                <a:gd name="T61" fmla="*/ 277 h 350"/>
                <a:gd name="T62" fmla="*/ 58 w 338"/>
                <a:gd name="T63" fmla="*/ 227 h 350"/>
                <a:gd name="T64" fmla="*/ 58 w 338"/>
                <a:gd name="T65" fmla="*/ 219 h 350"/>
                <a:gd name="T66" fmla="*/ 50 w 338"/>
                <a:gd name="T67" fmla="*/ 211 h 350"/>
                <a:gd name="T68" fmla="*/ 15 w 338"/>
                <a:gd name="T69" fmla="*/ 173 h 350"/>
                <a:gd name="T70" fmla="*/ 50 w 338"/>
                <a:gd name="T71" fmla="*/ 138 h 350"/>
                <a:gd name="T72" fmla="*/ 58 w 338"/>
                <a:gd name="T73" fmla="*/ 131 h 350"/>
                <a:gd name="T74" fmla="*/ 58 w 338"/>
                <a:gd name="T75" fmla="*/ 123 h 350"/>
                <a:gd name="T76" fmla="*/ 58 w 338"/>
                <a:gd name="T77" fmla="*/ 73 h 350"/>
                <a:gd name="T78" fmla="*/ 107 w 338"/>
                <a:gd name="T79" fmla="*/ 73 h 350"/>
                <a:gd name="T80" fmla="*/ 119 w 338"/>
                <a:gd name="T81" fmla="*/ 73 h 350"/>
                <a:gd name="T82" fmla="*/ 123 w 338"/>
                <a:gd name="T83" fmla="*/ 65 h 350"/>
                <a:gd name="T84" fmla="*/ 161 w 338"/>
                <a:gd name="T85" fmla="*/ 31 h 350"/>
                <a:gd name="T86" fmla="*/ 196 w 338"/>
                <a:gd name="T87" fmla="*/ 65 h 350"/>
                <a:gd name="T88" fmla="*/ 203 w 338"/>
                <a:gd name="T89" fmla="*/ 73 h 350"/>
                <a:gd name="T90" fmla="*/ 211 w 338"/>
                <a:gd name="T91" fmla="*/ 73 h 350"/>
                <a:gd name="T92" fmla="*/ 265 w 338"/>
                <a:gd name="T93" fmla="*/ 73 h 350"/>
                <a:gd name="T94" fmla="*/ 265 w 338"/>
                <a:gd name="T95" fmla="*/ 123 h 350"/>
                <a:gd name="T96" fmla="*/ 265 w 338"/>
                <a:gd name="T97" fmla="*/ 131 h 350"/>
                <a:gd name="T98" fmla="*/ 269 w 338"/>
                <a:gd name="T99" fmla="*/ 138 h 350"/>
                <a:gd name="T100" fmla="*/ 307 w 338"/>
                <a:gd name="T101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0">
                  <a:moveTo>
                    <a:pt x="211" y="50"/>
                  </a:moveTo>
                  <a:lnTo>
                    <a:pt x="161" y="0"/>
                  </a:lnTo>
                  <a:lnTo>
                    <a:pt x="107" y="50"/>
                  </a:lnTo>
                  <a:lnTo>
                    <a:pt x="35" y="50"/>
                  </a:lnTo>
                  <a:lnTo>
                    <a:pt x="35" y="123"/>
                  </a:lnTo>
                  <a:lnTo>
                    <a:pt x="0" y="158"/>
                  </a:lnTo>
                  <a:lnTo>
                    <a:pt x="0" y="192"/>
                  </a:lnTo>
                  <a:lnTo>
                    <a:pt x="35" y="227"/>
                  </a:lnTo>
                  <a:lnTo>
                    <a:pt x="35" y="300"/>
                  </a:lnTo>
                  <a:lnTo>
                    <a:pt x="107" y="300"/>
                  </a:lnTo>
                  <a:lnTo>
                    <a:pt x="161" y="350"/>
                  </a:lnTo>
                  <a:lnTo>
                    <a:pt x="211" y="300"/>
                  </a:lnTo>
                  <a:lnTo>
                    <a:pt x="284" y="300"/>
                  </a:lnTo>
                  <a:lnTo>
                    <a:pt x="284" y="227"/>
                  </a:lnTo>
                  <a:lnTo>
                    <a:pt x="338" y="173"/>
                  </a:lnTo>
                  <a:lnTo>
                    <a:pt x="284" y="123"/>
                  </a:lnTo>
                  <a:lnTo>
                    <a:pt x="284" y="50"/>
                  </a:lnTo>
                  <a:lnTo>
                    <a:pt x="211" y="50"/>
                  </a:lnTo>
                  <a:close/>
                  <a:moveTo>
                    <a:pt x="307" y="173"/>
                  </a:moveTo>
                  <a:lnTo>
                    <a:pt x="269" y="211"/>
                  </a:lnTo>
                  <a:lnTo>
                    <a:pt x="265" y="219"/>
                  </a:lnTo>
                  <a:lnTo>
                    <a:pt x="265" y="227"/>
                  </a:lnTo>
                  <a:lnTo>
                    <a:pt x="265" y="277"/>
                  </a:lnTo>
                  <a:lnTo>
                    <a:pt x="211" y="277"/>
                  </a:lnTo>
                  <a:lnTo>
                    <a:pt x="203" y="277"/>
                  </a:lnTo>
                  <a:lnTo>
                    <a:pt x="196" y="284"/>
                  </a:lnTo>
                  <a:lnTo>
                    <a:pt x="161" y="319"/>
                  </a:lnTo>
                  <a:lnTo>
                    <a:pt x="123" y="284"/>
                  </a:lnTo>
                  <a:lnTo>
                    <a:pt x="119" y="277"/>
                  </a:lnTo>
                  <a:lnTo>
                    <a:pt x="107" y="277"/>
                  </a:lnTo>
                  <a:lnTo>
                    <a:pt x="58" y="277"/>
                  </a:lnTo>
                  <a:lnTo>
                    <a:pt x="58" y="227"/>
                  </a:lnTo>
                  <a:lnTo>
                    <a:pt x="58" y="219"/>
                  </a:lnTo>
                  <a:lnTo>
                    <a:pt x="50" y="211"/>
                  </a:lnTo>
                  <a:lnTo>
                    <a:pt x="15" y="173"/>
                  </a:lnTo>
                  <a:lnTo>
                    <a:pt x="50" y="138"/>
                  </a:lnTo>
                  <a:lnTo>
                    <a:pt x="58" y="131"/>
                  </a:lnTo>
                  <a:lnTo>
                    <a:pt x="58" y="123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5"/>
                  </a:lnTo>
                  <a:lnTo>
                    <a:pt x="161" y="31"/>
                  </a:lnTo>
                  <a:lnTo>
                    <a:pt x="196" y="65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3"/>
                  </a:lnTo>
                  <a:lnTo>
                    <a:pt x="265" y="131"/>
                  </a:lnTo>
                  <a:lnTo>
                    <a:pt x="269" y="138"/>
                  </a:lnTo>
                  <a:lnTo>
                    <a:pt x="307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7" name="Freeform 156">
              <a:extLst>
                <a:ext uri="{FF2B5EF4-FFF2-40B4-BE49-F238E27FC236}">
                  <a16:creationId xmlns:a16="http://schemas.microsoft.com/office/drawing/2014/main" id="{B0C04504-C551-4FFF-2BC6-9584C6C4D8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909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3 h 250"/>
                <a:gd name="T6" fmla="*/ 0 w 65"/>
                <a:gd name="T7" fmla="*/ 157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3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3"/>
                  </a:lnTo>
                  <a:lnTo>
                    <a:pt x="0" y="157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3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8" name="Freeform 157">
              <a:extLst>
                <a:ext uri="{FF2B5EF4-FFF2-40B4-BE49-F238E27FC236}">
                  <a16:creationId xmlns:a16="http://schemas.microsoft.com/office/drawing/2014/main" id="{CFD79B98-C2A5-9D74-ED87-039CA48CB4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3855"/>
              <a:ext cx="353" cy="353"/>
            </a:xfrm>
            <a:custGeom>
              <a:avLst/>
              <a:gdLst>
                <a:gd name="T0" fmla="*/ 123 w 353"/>
                <a:gd name="T1" fmla="*/ 304 h 353"/>
                <a:gd name="T2" fmla="*/ 176 w 353"/>
                <a:gd name="T3" fmla="*/ 353 h 353"/>
                <a:gd name="T4" fmla="*/ 226 w 353"/>
                <a:gd name="T5" fmla="*/ 304 h 353"/>
                <a:gd name="T6" fmla="*/ 299 w 353"/>
                <a:gd name="T7" fmla="*/ 304 h 353"/>
                <a:gd name="T8" fmla="*/ 299 w 353"/>
                <a:gd name="T9" fmla="*/ 231 h 353"/>
                <a:gd name="T10" fmla="*/ 353 w 353"/>
                <a:gd name="T11" fmla="*/ 177 h 353"/>
                <a:gd name="T12" fmla="*/ 299 w 353"/>
                <a:gd name="T13" fmla="*/ 127 h 353"/>
                <a:gd name="T14" fmla="*/ 299 w 353"/>
                <a:gd name="T15" fmla="*/ 54 h 353"/>
                <a:gd name="T16" fmla="*/ 226 w 353"/>
                <a:gd name="T17" fmla="*/ 54 h 353"/>
                <a:gd name="T18" fmla="*/ 176 w 353"/>
                <a:gd name="T19" fmla="*/ 0 h 353"/>
                <a:gd name="T20" fmla="*/ 123 w 353"/>
                <a:gd name="T21" fmla="*/ 54 h 353"/>
                <a:gd name="T22" fmla="*/ 50 w 353"/>
                <a:gd name="T23" fmla="*/ 54 h 353"/>
                <a:gd name="T24" fmla="*/ 50 w 353"/>
                <a:gd name="T25" fmla="*/ 127 h 353"/>
                <a:gd name="T26" fmla="*/ 0 w 353"/>
                <a:gd name="T27" fmla="*/ 177 h 353"/>
                <a:gd name="T28" fmla="*/ 50 w 353"/>
                <a:gd name="T29" fmla="*/ 231 h 353"/>
                <a:gd name="T30" fmla="*/ 50 w 353"/>
                <a:gd name="T31" fmla="*/ 304 h 353"/>
                <a:gd name="T32" fmla="*/ 123 w 353"/>
                <a:gd name="T33" fmla="*/ 304 h 353"/>
                <a:gd name="T34" fmla="*/ 31 w 353"/>
                <a:gd name="T35" fmla="*/ 177 h 353"/>
                <a:gd name="T36" fmla="*/ 65 w 353"/>
                <a:gd name="T37" fmla="*/ 142 h 353"/>
                <a:gd name="T38" fmla="*/ 73 w 353"/>
                <a:gd name="T39" fmla="*/ 135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6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80 w 353"/>
                <a:gd name="T59" fmla="*/ 73 h 353"/>
                <a:gd name="T60" fmla="*/ 280 w 353"/>
                <a:gd name="T61" fmla="*/ 127 h 353"/>
                <a:gd name="T62" fmla="*/ 280 w 353"/>
                <a:gd name="T63" fmla="*/ 135 h 353"/>
                <a:gd name="T64" fmla="*/ 284 w 353"/>
                <a:gd name="T65" fmla="*/ 142 h 353"/>
                <a:gd name="T66" fmla="*/ 322 w 353"/>
                <a:gd name="T67" fmla="*/ 177 h 353"/>
                <a:gd name="T68" fmla="*/ 284 w 353"/>
                <a:gd name="T69" fmla="*/ 215 h 353"/>
                <a:gd name="T70" fmla="*/ 280 w 353"/>
                <a:gd name="T71" fmla="*/ 219 h 353"/>
                <a:gd name="T72" fmla="*/ 280 w 353"/>
                <a:gd name="T73" fmla="*/ 231 h 353"/>
                <a:gd name="T74" fmla="*/ 280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6 w 353"/>
                <a:gd name="T83" fmla="*/ 323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1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123" y="304"/>
                  </a:move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9" name="Freeform 158">
              <a:extLst>
                <a:ext uri="{FF2B5EF4-FFF2-40B4-BE49-F238E27FC236}">
                  <a16:creationId xmlns:a16="http://schemas.microsoft.com/office/drawing/2014/main" id="{CBF26AC4-08BF-781E-0233-7399322F254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3494"/>
              <a:ext cx="353" cy="350"/>
            </a:xfrm>
            <a:custGeom>
              <a:avLst/>
              <a:gdLst>
                <a:gd name="T0" fmla="*/ 50 w 353"/>
                <a:gd name="T1" fmla="*/ 227 h 350"/>
                <a:gd name="T2" fmla="*/ 50 w 353"/>
                <a:gd name="T3" fmla="*/ 300 h 350"/>
                <a:gd name="T4" fmla="*/ 123 w 353"/>
                <a:gd name="T5" fmla="*/ 300 h 350"/>
                <a:gd name="T6" fmla="*/ 177 w 353"/>
                <a:gd name="T7" fmla="*/ 350 h 350"/>
                <a:gd name="T8" fmla="*/ 227 w 353"/>
                <a:gd name="T9" fmla="*/ 300 h 350"/>
                <a:gd name="T10" fmla="*/ 300 w 353"/>
                <a:gd name="T11" fmla="*/ 300 h 350"/>
                <a:gd name="T12" fmla="*/ 300 w 353"/>
                <a:gd name="T13" fmla="*/ 227 h 350"/>
                <a:gd name="T14" fmla="*/ 353 w 353"/>
                <a:gd name="T15" fmla="*/ 173 h 350"/>
                <a:gd name="T16" fmla="*/ 300 w 353"/>
                <a:gd name="T17" fmla="*/ 123 h 350"/>
                <a:gd name="T18" fmla="*/ 300 w 353"/>
                <a:gd name="T19" fmla="*/ 50 h 350"/>
                <a:gd name="T20" fmla="*/ 227 w 353"/>
                <a:gd name="T21" fmla="*/ 50 h 350"/>
                <a:gd name="T22" fmla="*/ 177 w 353"/>
                <a:gd name="T23" fmla="*/ 0 h 350"/>
                <a:gd name="T24" fmla="*/ 123 w 353"/>
                <a:gd name="T25" fmla="*/ 50 h 350"/>
                <a:gd name="T26" fmla="*/ 50 w 353"/>
                <a:gd name="T27" fmla="*/ 50 h 350"/>
                <a:gd name="T28" fmla="*/ 50 w 353"/>
                <a:gd name="T29" fmla="*/ 123 h 350"/>
                <a:gd name="T30" fmla="*/ 0 w 353"/>
                <a:gd name="T31" fmla="*/ 173 h 350"/>
                <a:gd name="T32" fmla="*/ 50 w 353"/>
                <a:gd name="T33" fmla="*/ 227 h 350"/>
                <a:gd name="T34" fmla="*/ 66 w 353"/>
                <a:gd name="T35" fmla="*/ 138 h 350"/>
                <a:gd name="T36" fmla="*/ 73 w 353"/>
                <a:gd name="T37" fmla="*/ 131 h 350"/>
                <a:gd name="T38" fmla="*/ 73 w 353"/>
                <a:gd name="T39" fmla="*/ 123 h 350"/>
                <a:gd name="T40" fmla="*/ 73 w 353"/>
                <a:gd name="T41" fmla="*/ 73 h 350"/>
                <a:gd name="T42" fmla="*/ 123 w 353"/>
                <a:gd name="T43" fmla="*/ 73 h 350"/>
                <a:gd name="T44" fmla="*/ 135 w 353"/>
                <a:gd name="T45" fmla="*/ 73 h 350"/>
                <a:gd name="T46" fmla="*/ 138 w 353"/>
                <a:gd name="T47" fmla="*/ 65 h 350"/>
                <a:gd name="T48" fmla="*/ 177 w 353"/>
                <a:gd name="T49" fmla="*/ 31 h 350"/>
                <a:gd name="T50" fmla="*/ 211 w 353"/>
                <a:gd name="T51" fmla="*/ 65 h 350"/>
                <a:gd name="T52" fmla="*/ 219 w 353"/>
                <a:gd name="T53" fmla="*/ 73 h 350"/>
                <a:gd name="T54" fmla="*/ 227 w 353"/>
                <a:gd name="T55" fmla="*/ 73 h 350"/>
                <a:gd name="T56" fmla="*/ 280 w 353"/>
                <a:gd name="T57" fmla="*/ 73 h 350"/>
                <a:gd name="T58" fmla="*/ 280 w 353"/>
                <a:gd name="T59" fmla="*/ 123 h 350"/>
                <a:gd name="T60" fmla="*/ 280 w 353"/>
                <a:gd name="T61" fmla="*/ 131 h 350"/>
                <a:gd name="T62" fmla="*/ 284 w 353"/>
                <a:gd name="T63" fmla="*/ 138 h 350"/>
                <a:gd name="T64" fmla="*/ 323 w 353"/>
                <a:gd name="T65" fmla="*/ 173 h 350"/>
                <a:gd name="T66" fmla="*/ 284 w 353"/>
                <a:gd name="T67" fmla="*/ 211 h 350"/>
                <a:gd name="T68" fmla="*/ 280 w 353"/>
                <a:gd name="T69" fmla="*/ 219 h 350"/>
                <a:gd name="T70" fmla="*/ 280 w 353"/>
                <a:gd name="T71" fmla="*/ 227 h 350"/>
                <a:gd name="T72" fmla="*/ 280 w 353"/>
                <a:gd name="T73" fmla="*/ 277 h 350"/>
                <a:gd name="T74" fmla="*/ 227 w 353"/>
                <a:gd name="T75" fmla="*/ 277 h 350"/>
                <a:gd name="T76" fmla="*/ 219 w 353"/>
                <a:gd name="T77" fmla="*/ 277 h 350"/>
                <a:gd name="T78" fmla="*/ 211 w 353"/>
                <a:gd name="T79" fmla="*/ 284 h 350"/>
                <a:gd name="T80" fmla="*/ 177 w 353"/>
                <a:gd name="T81" fmla="*/ 319 h 350"/>
                <a:gd name="T82" fmla="*/ 138 w 353"/>
                <a:gd name="T83" fmla="*/ 284 h 350"/>
                <a:gd name="T84" fmla="*/ 135 w 353"/>
                <a:gd name="T85" fmla="*/ 277 h 350"/>
                <a:gd name="T86" fmla="*/ 123 w 353"/>
                <a:gd name="T87" fmla="*/ 277 h 350"/>
                <a:gd name="T88" fmla="*/ 73 w 353"/>
                <a:gd name="T89" fmla="*/ 277 h 350"/>
                <a:gd name="T90" fmla="*/ 73 w 353"/>
                <a:gd name="T91" fmla="*/ 227 h 350"/>
                <a:gd name="T92" fmla="*/ 73 w 353"/>
                <a:gd name="T93" fmla="*/ 219 h 350"/>
                <a:gd name="T94" fmla="*/ 66 w 353"/>
                <a:gd name="T95" fmla="*/ 211 h 350"/>
                <a:gd name="T96" fmla="*/ 31 w 353"/>
                <a:gd name="T97" fmla="*/ 173 h 350"/>
                <a:gd name="T98" fmla="*/ 66 w 353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3" y="173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6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1"/>
                  </a:lnTo>
                  <a:lnTo>
                    <a:pt x="284" y="138"/>
                  </a:lnTo>
                  <a:lnTo>
                    <a:pt x="323" y="173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5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3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0" name="Freeform 159">
              <a:extLst>
                <a:ext uri="{FF2B5EF4-FFF2-40B4-BE49-F238E27FC236}">
                  <a16:creationId xmlns:a16="http://schemas.microsoft.com/office/drawing/2014/main" id="{F1A6CABA-07ED-A0FA-AED5-DD30A8AF5F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3494"/>
              <a:ext cx="353" cy="350"/>
            </a:xfrm>
            <a:custGeom>
              <a:avLst/>
              <a:gdLst>
                <a:gd name="T0" fmla="*/ 50 w 353"/>
                <a:gd name="T1" fmla="*/ 227 h 350"/>
                <a:gd name="T2" fmla="*/ 50 w 353"/>
                <a:gd name="T3" fmla="*/ 300 h 350"/>
                <a:gd name="T4" fmla="*/ 123 w 353"/>
                <a:gd name="T5" fmla="*/ 300 h 350"/>
                <a:gd name="T6" fmla="*/ 177 w 353"/>
                <a:gd name="T7" fmla="*/ 350 h 350"/>
                <a:gd name="T8" fmla="*/ 226 w 353"/>
                <a:gd name="T9" fmla="*/ 300 h 350"/>
                <a:gd name="T10" fmla="*/ 299 w 353"/>
                <a:gd name="T11" fmla="*/ 300 h 350"/>
                <a:gd name="T12" fmla="*/ 299 w 353"/>
                <a:gd name="T13" fmla="*/ 227 h 350"/>
                <a:gd name="T14" fmla="*/ 353 w 353"/>
                <a:gd name="T15" fmla="*/ 173 h 350"/>
                <a:gd name="T16" fmla="*/ 299 w 353"/>
                <a:gd name="T17" fmla="*/ 123 h 350"/>
                <a:gd name="T18" fmla="*/ 299 w 353"/>
                <a:gd name="T19" fmla="*/ 50 h 350"/>
                <a:gd name="T20" fmla="*/ 226 w 353"/>
                <a:gd name="T21" fmla="*/ 50 h 350"/>
                <a:gd name="T22" fmla="*/ 177 w 353"/>
                <a:gd name="T23" fmla="*/ 0 h 350"/>
                <a:gd name="T24" fmla="*/ 123 w 353"/>
                <a:gd name="T25" fmla="*/ 50 h 350"/>
                <a:gd name="T26" fmla="*/ 50 w 353"/>
                <a:gd name="T27" fmla="*/ 50 h 350"/>
                <a:gd name="T28" fmla="*/ 50 w 353"/>
                <a:gd name="T29" fmla="*/ 123 h 350"/>
                <a:gd name="T30" fmla="*/ 0 w 353"/>
                <a:gd name="T31" fmla="*/ 173 h 350"/>
                <a:gd name="T32" fmla="*/ 50 w 353"/>
                <a:gd name="T33" fmla="*/ 227 h 350"/>
                <a:gd name="T34" fmla="*/ 65 w 353"/>
                <a:gd name="T35" fmla="*/ 138 h 350"/>
                <a:gd name="T36" fmla="*/ 73 w 353"/>
                <a:gd name="T37" fmla="*/ 131 h 350"/>
                <a:gd name="T38" fmla="*/ 73 w 353"/>
                <a:gd name="T39" fmla="*/ 123 h 350"/>
                <a:gd name="T40" fmla="*/ 73 w 353"/>
                <a:gd name="T41" fmla="*/ 73 h 350"/>
                <a:gd name="T42" fmla="*/ 123 w 353"/>
                <a:gd name="T43" fmla="*/ 73 h 350"/>
                <a:gd name="T44" fmla="*/ 134 w 353"/>
                <a:gd name="T45" fmla="*/ 73 h 350"/>
                <a:gd name="T46" fmla="*/ 138 w 353"/>
                <a:gd name="T47" fmla="*/ 65 h 350"/>
                <a:gd name="T48" fmla="*/ 177 w 353"/>
                <a:gd name="T49" fmla="*/ 31 h 350"/>
                <a:gd name="T50" fmla="*/ 211 w 353"/>
                <a:gd name="T51" fmla="*/ 65 h 350"/>
                <a:gd name="T52" fmla="*/ 219 w 353"/>
                <a:gd name="T53" fmla="*/ 73 h 350"/>
                <a:gd name="T54" fmla="*/ 226 w 353"/>
                <a:gd name="T55" fmla="*/ 73 h 350"/>
                <a:gd name="T56" fmla="*/ 276 w 353"/>
                <a:gd name="T57" fmla="*/ 73 h 350"/>
                <a:gd name="T58" fmla="*/ 276 w 353"/>
                <a:gd name="T59" fmla="*/ 123 h 350"/>
                <a:gd name="T60" fmla="*/ 276 w 353"/>
                <a:gd name="T61" fmla="*/ 131 h 350"/>
                <a:gd name="T62" fmla="*/ 284 w 353"/>
                <a:gd name="T63" fmla="*/ 138 h 350"/>
                <a:gd name="T64" fmla="*/ 322 w 353"/>
                <a:gd name="T65" fmla="*/ 173 h 350"/>
                <a:gd name="T66" fmla="*/ 284 w 353"/>
                <a:gd name="T67" fmla="*/ 211 h 350"/>
                <a:gd name="T68" fmla="*/ 276 w 353"/>
                <a:gd name="T69" fmla="*/ 219 h 350"/>
                <a:gd name="T70" fmla="*/ 276 w 353"/>
                <a:gd name="T71" fmla="*/ 227 h 350"/>
                <a:gd name="T72" fmla="*/ 276 w 353"/>
                <a:gd name="T73" fmla="*/ 277 h 350"/>
                <a:gd name="T74" fmla="*/ 226 w 353"/>
                <a:gd name="T75" fmla="*/ 277 h 350"/>
                <a:gd name="T76" fmla="*/ 219 w 353"/>
                <a:gd name="T77" fmla="*/ 277 h 350"/>
                <a:gd name="T78" fmla="*/ 211 w 353"/>
                <a:gd name="T79" fmla="*/ 284 h 350"/>
                <a:gd name="T80" fmla="*/ 177 w 353"/>
                <a:gd name="T81" fmla="*/ 319 h 350"/>
                <a:gd name="T82" fmla="*/ 138 w 353"/>
                <a:gd name="T83" fmla="*/ 284 h 350"/>
                <a:gd name="T84" fmla="*/ 134 w 353"/>
                <a:gd name="T85" fmla="*/ 277 h 350"/>
                <a:gd name="T86" fmla="*/ 123 w 353"/>
                <a:gd name="T87" fmla="*/ 277 h 350"/>
                <a:gd name="T88" fmla="*/ 73 w 353"/>
                <a:gd name="T89" fmla="*/ 277 h 350"/>
                <a:gd name="T90" fmla="*/ 73 w 353"/>
                <a:gd name="T91" fmla="*/ 227 h 350"/>
                <a:gd name="T92" fmla="*/ 73 w 353"/>
                <a:gd name="T93" fmla="*/ 219 h 350"/>
                <a:gd name="T94" fmla="*/ 65 w 353"/>
                <a:gd name="T95" fmla="*/ 211 h 350"/>
                <a:gd name="T96" fmla="*/ 31 w 353"/>
                <a:gd name="T97" fmla="*/ 173 h 350"/>
                <a:gd name="T98" fmla="*/ 65 w 353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22" y="173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1" name="Freeform 160">
              <a:extLst>
                <a:ext uri="{FF2B5EF4-FFF2-40B4-BE49-F238E27FC236}">
                  <a16:creationId xmlns:a16="http://schemas.microsoft.com/office/drawing/2014/main" id="{6C733AFA-112D-F140-0B1A-3944C4E6891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3855"/>
              <a:ext cx="353" cy="353"/>
            </a:xfrm>
            <a:custGeom>
              <a:avLst/>
              <a:gdLst>
                <a:gd name="T0" fmla="*/ 50 w 353"/>
                <a:gd name="T1" fmla="*/ 231 h 353"/>
                <a:gd name="T2" fmla="*/ 50 w 353"/>
                <a:gd name="T3" fmla="*/ 304 h 353"/>
                <a:gd name="T4" fmla="*/ 122 w 353"/>
                <a:gd name="T5" fmla="*/ 304 h 353"/>
                <a:gd name="T6" fmla="*/ 176 w 353"/>
                <a:gd name="T7" fmla="*/ 353 h 353"/>
                <a:gd name="T8" fmla="*/ 226 w 353"/>
                <a:gd name="T9" fmla="*/ 304 h 353"/>
                <a:gd name="T10" fmla="*/ 299 w 353"/>
                <a:gd name="T11" fmla="*/ 304 h 353"/>
                <a:gd name="T12" fmla="*/ 299 w 353"/>
                <a:gd name="T13" fmla="*/ 231 h 353"/>
                <a:gd name="T14" fmla="*/ 353 w 353"/>
                <a:gd name="T15" fmla="*/ 177 h 353"/>
                <a:gd name="T16" fmla="*/ 299 w 353"/>
                <a:gd name="T17" fmla="*/ 127 h 353"/>
                <a:gd name="T18" fmla="*/ 299 w 353"/>
                <a:gd name="T19" fmla="*/ 54 h 353"/>
                <a:gd name="T20" fmla="*/ 226 w 353"/>
                <a:gd name="T21" fmla="*/ 54 h 353"/>
                <a:gd name="T22" fmla="*/ 176 w 353"/>
                <a:gd name="T23" fmla="*/ 0 h 353"/>
                <a:gd name="T24" fmla="*/ 122 w 353"/>
                <a:gd name="T25" fmla="*/ 54 h 353"/>
                <a:gd name="T26" fmla="*/ 50 w 353"/>
                <a:gd name="T27" fmla="*/ 54 h 353"/>
                <a:gd name="T28" fmla="*/ 50 w 353"/>
                <a:gd name="T29" fmla="*/ 127 h 353"/>
                <a:gd name="T30" fmla="*/ 0 w 353"/>
                <a:gd name="T31" fmla="*/ 177 h 353"/>
                <a:gd name="T32" fmla="*/ 50 w 353"/>
                <a:gd name="T33" fmla="*/ 231 h 353"/>
                <a:gd name="T34" fmla="*/ 65 w 353"/>
                <a:gd name="T35" fmla="*/ 142 h 353"/>
                <a:gd name="T36" fmla="*/ 73 w 353"/>
                <a:gd name="T37" fmla="*/ 135 h 353"/>
                <a:gd name="T38" fmla="*/ 73 w 353"/>
                <a:gd name="T39" fmla="*/ 127 h 353"/>
                <a:gd name="T40" fmla="*/ 73 w 353"/>
                <a:gd name="T41" fmla="*/ 73 h 353"/>
                <a:gd name="T42" fmla="*/ 122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6 w 353"/>
                <a:gd name="T49" fmla="*/ 31 h 353"/>
                <a:gd name="T50" fmla="*/ 211 w 353"/>
                <a:gd name="T51" fmla="*/ 69 h 353"/>
                <a:gd name="T52" fmla="*/ 218 w 353"/>
                <a:gd name="T53" fmla="*/ 73 h 353"/>
                <a:gd name="T54" fmla="*/ 226 w 353"/>
                <a:gd name="T55" fmla="*/ 73 h 353"/>
                <a:gd name="T56" fmla="*/ 280 w 353"/>
                <a:gd name="T57" fmla="*/ 73 h 353"/>
                <a:gd name="T58" fmla="*/ 280 w 353"/>
                <a:gd name="T59" fmla="*/ 127 h 353"/>
                <a:gd name="T60" fmla="*/ 280 w 353"/>
                <a:gd name="T61" fmla="*/ 135 h 353"/>
                <a:gd name="T62" fmla="*/ 284 w 353"/>
                <a:gd name="T63" fmla="*/ 142 h 353"/>
                <a:gd name="T64" fmla="*/ 322 w 353"/>
                <a:gd name="T65" fmla="*/ 177 h 353"/>
                <a:gd name="T66" fmla="*/ 284 w 353"/>
                <a:gd name="T67" fmla="*/ 215 h 353"/>
                <a:gd name="T68" fmla="*/ 280 w 353"/>
                <a:gd name="T69" fmla="*/ 219 h 353"/>
                <a:gd name="T70" fmla="*/ 280 w 353"/>
                <a:gd name="T71" fmla="*/ 231 h 353"/>
                <a:gd name="T72" fmla="*/ 280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8 h 353"/>
                <a:gd name="T80" fmla="*/ 176 w 353"/>
                <a:gd name="T81" fmla="*/ 323 h 353"/>
                <a:gd name="T82" fmla="*/ 138 w 353"/>
                <a:gd name="T83" fmla="*/ 288 h 353"/>
                <a:gd name="T84" fmla="*/ 134 w 353"/>
                <a:gd name="T85" fmla="*/ 280 h 353"/>
                <a:gd name="T86" fmla="*/ 122 w 353"/>
                <a:gd name="T87" fmla="*/ 280 h 353"/>
                <a:gd name="T88" fmla="*/ 73 w 353"/>
                <a:gd name="T89" fmla="*/ 280 h 353"/>
                <a:gd name="T90" fmla="*/ 73 w 353"/>
                <a:gd name="T91" fmla="*/ 231 h 353"/>
                <a:gd name="T92" fmla="*/ 73 w 353"/>
                <a:gd name="T93" fmla="*/ 219 h 353"/>
                <a:gd name="T94" fmla="*/ 65 w 353"/>
                <a:gd name="T95" fmla="*/ 215 h 353"/>
                <a:gd name="T96" fmla="*/ 30 w 353"/>
                <a:gd name="T97" fmla="*/ 177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31"/>
                  </a:moveTo>
                  <a:lnTo>
                    <a:pt x="50" y="304"/>
                  </a:lnTo>
                  <a:lnTo>
                    <a:pt x="122" y="304"/>
                  </a:ln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2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2" name="Freeform 161">
              <a:extLst>
                <a:ext uri="{FF2B5EF4-FFF2-40B4-BE49-F238E27FC236}">
                  <a16:creationId xmlns:a16="http://schemas.microsoft.com/office/drawing/2014/main" id="{B96B9A87-52FE-6B1D-3AF7-D84798C9099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3855"/>
              <a:ext cx="353" cy="353"/>
            </a:xfrm>
            <a:custGeom>
              <a:avLst/>
              <a:gdLst>
                <a:gd name="T0" fmla="*/ 50 w 353"/>
                <a:gd name="T1" fmla="*/ 304 h 353"/>
                <a:gd name="T2" fmla="*/ 123 w 353"/>
                <a:gd name="T3" fmla="*/ 304 h 353"/>
                <a:gd name="T4" fmla="*/ 177 w 353"/>
                <a:gd name="T5" fmla="*/ 353 h 353"/>
                <a:gd name="T6" fmla="*/ 227 w 353"/>
                <a:gd name="T7" fmla="*/ 304 h 353"/>
                <a:gd name="T8" fmla="*/ 300 w 353"/>
                <a:gd name="T9" fmla="*/ 304 h 353"/>
                <a:gd name="T10" fmla="*/ 300 w 353"/>
                <a:gd name="T11" fmla="*/ 231 h 353"/>
                <a:gd name="T12" fmla="*/ 353 w 353"/>
                <a:gd name="T13" fmla="*/ 177 h 353"/>
                <a:gd name="T14" fmla="*/ 300 w 353"/>
                <a:gd name="T15" fmla="*/ 127 h 353"/>
                <a:gd name="T16" fmla="*/ 300 w 353"/>
                <a:gd name="T17" fmla="*/ 54 h 353"/>
                <a:gd name="T18" fmla="*/ 227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7 h 353"/>
                <a:gd name="T30" fmla="*/ 50 w 353"/>
                <a:gd name="T31" fmla="*/ 231 h 353"/>
                <a:gd name="T32" fmla="*/ 50 w 353"/>
                <a:gd name="T33" fmla="*/ 304 h 353"/>
                <a:gd name="T34" fmla="*/ 31 w 353"/>
                <a:gd name="T35" fmla="*/ 177 h 353"/>
                <a:gd name="T36" fmla="*/ 66 w 353"/>
                <a:gd name="T37" fmla="*/ 142 h 353"/>
                <a:gd name="T38" fmla="*/ 73 w 353"/>
                <a:gd name="T39" fmla="*/ 135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5 w 353"/>
                <a:gd name="T47" fmla="*/ 73 h 353"/>
                <a:gd name="T48" fmla="*/ 139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7 w 353"/>
                <a:gd name="T57" fmla="*/ 73 h 353"/>
                <a:gd name="T58" fmla="*/ 277 w 353"/>
                <a:gd name="T59" fmla="*/ 73 h 353"/>
                <a:gd name="T60" fmla="*/ 277 w 353"/>
                <a:gd name="T61" fmla="*/ 127 h 353"/>
                <a:gd name="T62" fmla="*/ 277 w 353"/>
                <a:gd name="T63" fmla="*/ 135 h 353"/>
                <a:gd name="T64" fmla="*/ 284 w 353"/>
                <a:gd name="T65" fmla="*/ 142 h 353"/>
                <a:gd name="T66" fmla="*/ 323 w 353"/>
                <a:gd name="T67" fmla="*/ 177 h 353"/>
                <a:gd name="T68" fmla="*/ 284 w 353"/>
                <a:gd name="T69" fmla="*/ 215 h 353"/>
                <a:gd name="T70" fmla="*/ 277 w 353"/>
                <a:gd name="T71" fmla="*/ 219 h 353"/>
                <a:gd name="T72" fmla="*/ 277 w 353"/>
                <a:gd name="T73" fmla="*/ 231 h 353"/>
                <a:gd name="T74" fmla="*/ 277 w 353"/>
                <a:gd name="T75" fmla="*/ 280 h 353"/>
                <a:gd name="T76" fmla="*/ 227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3 h 353"/>
                <a:gd name="T84" fmla="*/ 139 w 353"/>
                <a:gd name="T85" fmla="*/ 288 h 353"/>
                <a:gd name="T86" fmla="*/ 135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1 h 353"/>
                <a:gd name="T94" fmla="*/ 73 w 353"/>
                <a:gd name="T95" fmla="*/ 219 h 353"/>
                <a:gd name="T96" fmla="*/ 66 w 353"/>
                <a:gd name="T97" fmla="*/ 215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4"/>
                  </a:moveTo>
                  <a:lnTo>
                    <a:pt x="123" y="304"/>
                  </a:lnTo>
                  <a:lnTo>
                    <a:pt x="177" y="353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3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close/>
                  <a:moveTo>
                    <a:pt x="31" y="177"/>
                  </a:move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2"/>
                  </a:lnTo>
                  <a:lnTo>
                    <a:pt x="323" y="177"/>
                  </a:lnTo>
                  <a:lnTo>
                    <a:pt x="284" y="215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9" y="288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3" name="Freeform 162">
              <a:extLst>
                <a:ext uri="{FF2B5EF4-FFF2-40B4-BE49-F238E27FC236}">
                  <a16:creationId xmlns:a16="http://schemas.microsoft.com/office/drawing/2014/main" id="{0B411CAB-6D85-48EC-300E-9D81D72889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3494"/>
              <a:ext cx="353" cy="350"/>
            </a:xfrm>
            <a:custGeom>
              <a:avLst/>
              <a:gdLst>
                <a:gd name="T0" fmla="*/ 50 w 353"/>
                <a:gd name="T1" fmla="*/ 227 h 350"/>
                <a:gd name="T2" fmla="*/ 50 w 353"/>
                <a:gd name="T3" fmla="*/ 300 h 350"/>
                <a:gd name="T4" fmla="*/ 123 w 353"/>
                <a:gd name="T5" fmla="*/ 300 h 350"/>
                <a:gd name="T6" fmla="*/ 176 w 353"/>
                <a:gd name="T7" fmla="*/ 350 h 350"/>
                <a:gd name="T8" fmla="*/ 226 w 353"/>
                <a:gd name="T9" fmla="*/ 300 h 350"/>
                <a:gd name="T10" fmla="*/ 299 w 353"/>
                <a:gd name="T11" fmla="*/ 300 h 350"/>
                <a:gd name="T12" fmla="*/ 299 w 353"/>
                <a:gd name="T13" fmla="*/ 227 h 350"/>
                <a:gd name="T14" fmla="*/ 353 w 353"/>
                <a:gd name="T15" fmla="*/ 173 h 350"/>
                <a:gd name="T16" fmla="*/ 299 w 353"/>
                <a:gd name="T17" fmla="*/ 123 h 350"/>
                <a:gd name="T18" fmla="*/ 299 w 353"/>
                <a:gd name="T19" fmla="*/ 50 h 350"/>
                <a:gd name="T20" fmla="*/ 226 w 353"/>
                <a:gd name="T21" fmla="*/ 50 h 350"/>
                <a:gd name="T22" fmla="*/ 176 w 353"/>
                <a:gd name="T23" fmla="*/ 0 h 350"/>
                <a:gd name="T24" fmla="*/ 123 w 353"/>
                <a:gd name="T25" fmla="*/ 50 h 350"/>
                <a:gd name="T26" fmla="*/ 50 w 353"/>
                <a:gd name="T27" fmla="*/ 50 h 350"/>
                <a:gd name="T28" fmla="*/ 50 w 353"/>
                <a:gd name="T29" fmla="*/ 123 h 350"/>
                <a:gd name="T30" fmla="*/ 0 w 353"/>
                <a:gd name="T31" fmla="*/ 173 h 350"/>
                <a:gd name="T32" fmla="*/ 50 w 353"/>
                <a:gd name="T33" fmla="*/ 227 h 350"/>
                <a:gd name="T34" fmla="*/ 65 w 353"/>
                <a:gd name="T35" fmla="*/ 138 h 350"/>
                <a:gd name="T36" fmla="*/ 73 w 353"/>
                <a:gd name="T37" fmla="*/ 131 h 350"/>
                <a:gd name="T38" fmla="*/ 73 w 353"/>
                <a:gd name="T39" fmla="*/ 123 h 350"/>
                <a:gd name="T40" fmla="*/ 73 w 353"/>
                <a:gd name="T41" fmla="*/ 73 h 350"/>
                <a:gd name="T42" fmla="*/ 123 w 353"/>
                <a:gd name="T43" fmla="*/ 73 h 350"/>
                <a:gd name="T44" fmla="*/ 134 w 353"/>
                <a:gd name="T45" fmla="*/ 73 h 350"/>
                <a:gd name="T46" fmla="*/ 138 w 353"/>
                <a:gd name="T47" fmla="*/ 65 h 350"/>
                <a:gd name="T48" fmla="*/ 176 w 353"/>
                <a:gd name="T49" fmla="*/ 31 h 350"/>
                <a:gd name="T50" fmla="*/ 211 w 353"/>
                <a:gd name="T51" fmla="*/ 65 h 350"/>
                <a:gd name="T52" fmla="*/ 218 w 353"/>
                <a:gd name="T53" fmla="*/ 73 h 350"/>
                <a:gd name="T54" fmla="*/ 226 w 353"/>
                <a:gd name="T55" fmla="*/ 73 h 350"/>
                <a:gd name="T56" fmla="*/ 276 w 353"/>
                <a:gd name="T57" fmla="*/ 73 h 350"/>
                <a:gd name="T58" fmla="*/ 276 w 353"/>
                <a:gd name="T59" fmla="*/ 123 h 350"/>
                <a:gd name="T60" fmla="*/ 276 w 353"/>
                <a:gd name="T61" fmla="*/ 131 h 350"/>
                <a:gd name="T62" fmla="*/ 284 w 353"/>
                <a:gd name="T63" fmla="*/ 138 h 350"/>
                <a:gd name="T64" fmla="*/ 322 w 353"/>
                <a:gd name="T65" fmla="*/ 173 h 350"/>
                <a:gd name="T66" fmla="*/ 284 w 353"/>
                <a:gd name="T67" fmla="*/ 211 h 350"/>
                <a:gd name="T68" fmla="*/ 276 w 353"/>
                <a:gd name="T69" fmla="*/ 219 h 350"/>
                <a:gd name="T70" fmla="*/ 276 w 353"/>
                <a:gd name="T71" fmla="*/ 227 h 350"/>
                <a:gd name="T72" fmla="*/ 276 w 353"/>
                <a:gd name="T73" fmla="*/ 277 h 350"/>
                <a:gd name="T74" fmla="*/ 226 w 353"/>
                <a:gd name="T75" fmla="*/ 277 h 350"/>
                <a:gd name="T76" fmla="*/ 218 w 353"/>
                <a:gd name="T77" fmla="*/ 277 h 350"/>
                <a:gd name="T78" fmla="*/ 211 w 353"/>
                <a:gd name="T79" fmla="*/ 284 h 350"/>
                <a:gd name="T80" fmla="*/ 176 w 353"/>
                <a:gd name="T81" fmla="*/ 319 h 350"/>
                <a:gd name="T82" fmla="*/ 138 w 353"/>
                <a:gd name="T83" fmla="*/ 284 h 350"/>
                <a:gd name="T84" fmla="*/ 134 w 353"/>
                <a:gd name="T85" fmla="*/ 277 h 350"/>
                <a:gd name="T86" fmla="*/ 123 w 353"/>
                <a:gd name="T87" fmla="*/ 277 h 350"/>
                <a:gd name="T88" fmla="*/ 73 w 353"/>
                <a:gd name="T89" fmla="*/ 277 h 350"/>
                <a:gd name="T90" fmla="*/ 73 w 353"/>
                <a:gd name="T91" fmla="*/ 227 h 350"/>
                <a:gd name="T92" fmla="*/ 73 w 353"/>
                <a:gd name="T93" fmla="*/ 219 h 350"/>
                <a:gd name="T94" fmla="*/ 65 w 353"/>
                <a:gd name="T95" fmla="*/ 211 h 350"/>
                <a:gd name="T96" fmla="*/ 30 w 353"/>
                <a:gd name="T97" fmla="*/ 173 h 350"/>
                <a:gd name="T98" fmla="*/ 65 w 353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22" y="173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4" name="Freeform 163">
              <a:extLst>
                <a:ext uri="{FF2B5EF4-FFF2-40B4-BE49-F238E27FC236}">
                  <a16:creationId xmlns:a16="http://schemas.microsoft.com/office/drawing/2014/main" id="{6BD4E35A-72D6-8E25-1201-5E56C293DE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3494"/>
              <a:ext cx="352" cy="350"/>
            </a:xfrm>
            <a:custGeom>
              <a:avLst/>
              <a:gdLst>
                <a:gd name="T0" fmla="*/ 49 w 352"/>
                <a:gd name="T1" fmla="*/ 227 h 350"/>
                <a:gd name="T2" fmla="*/ 49 w 352"/>
                <a:gd name="T3" fmla="*/ 300 h 350"/>
                <a:gd name="T4" fmla="*/ 122 w 352"/>
                <a:gd name="T5" fmla="*/ 300 h 350"/>
                <a:gd name="T6" fmla="*/ 176 w 352"/>
                <a:gd name="T7" fmla="*/ 350 h 350"/>
                <a:gd name="T8" fmla="*/ 226 w 352"/>
                <a:gd name="T9" fmla="*/ 300 h 350"/>
                <a:gd name="T10" fmla="*/ 299 w 352"/>
                <a:gd name="T11" fmla="*/ 300 h 350"/>
                <a:gd name="T12" fmla="*/ 299 w 352"/>
                <a:gd name="T13" fmla="*/ 227 h 350"/>
                <a:gd name="T14" fmla="*/ 352 w 352"/>
                <a:gd name="T15" fmla="*/ 173 h 350"/>
                <a:gd name="T16" fmla="*/ 299 w 352"/>
                <a:gd name="T17" fmla="*/ 123 h 350"/>
                <a:gd name="T18" fmla="*/ 299 w 352"/>
                <a:gd name="T19" fmla="*/ 50 h 350"/>
                <a:gd name="T20" fmla="*/ 226 w 352"/>
                <a:gd name="T21" fmla="*/ 50 h 350"/>
                <a:gd name="T22" fmla="*/ 176 w 352"/>
                <a:gd name="T23" fmla="*/ 0 h 350"/>
                <a:gd name="T24" fmla="*/ 122 w 352"/>
                <a:gd name="T25" fmla="*/ 50 h 350"/>
                <a:gd name="T26" fmla="*/ 49 w 352"/>
                <a:gd name="T27" fmla="*/ 50 h 350"/>
                <a:gd name="T28" fmla="*/ 49 w 352"/>
                <a:gd name="T29" fmla="*/ 123 h 350"/>
                <a:gd name="T30" fmla="*/ 0 w 352"/>
                <a:gd name="T31" fmla="*/ 173 h 350"/>
                <a:gd name="T32" fmla="*/ 49 w 352"/>
                <a:gd name="T33" fmla="*/ 227 h 350"/>
                <a:gd name="T34" fmla="*/ 65 w 352"/>
                <a:gd name="T35" fmla="*/ 138 h 350"/>
                <a:gd name="T36" fmla="*/ 72 w 352"/>
                <a:gd name="T37" fmla="*/ 131 h 350"/>
                <a:gd name="T38" fmla="*/ 72 w 352"/>
                <a:gd name="T39" fmla="*/ 123 h 350"/>
                <a:gd name="T40" fmla="*/ 72 w 352"/>
                <a:gd name="T41" fmla="*/ 73 h 350"/>
                <a:gd name="T42" fmla="*/ 122 w 352"/>
                <a:gd name="T43" fmla="*/ 73 h 350"/>
                <a:gd name="T44" fmla="*/ 134 w 352"/>
                <a:gd name="T45" fmla="*/ 73 h 350"/>
                <a:gd name="T46" fmla="*/ 138 w 352"/>
                <a:gd name="T47" fmla="*/ 65 h 350"/>
                <a:gd name="T48" fmla="*/ 176 w 352"/>
                <a:gd name="T49" fmla="*/ 31 h 350"/>
                <a:gd name="T50" fmla="*/ 210 w 352"/>
                <a:gd name="T51" fmla="*/ 65 h 350"/>
                <a:gd name="T52" fmla="*/ 218 w 352"/>
                <a:gd name="T53" fmla="*/ 73 h 350"/>
                <a:gd name="T54" fmla="*/ 226 w 352"/>
                <a:gd name="T55" fmla="*/ 73 h 350"/>
                <a:gd name="T56" fmla="*/ 276 w 352"/>
                <a:gd name="T57" fmla="*/ 73 h 350"/>
                <a:gd name="T58" fmla="*/ 276 w 352"/>
                <a:gd name="T59" fmla="*/ 123 h 350"/>
                <a:gd name="T60" fmla="*/ 276 w 352"/>
                <a:gd name="T61" fmla="*/ 131 h 350"/>
                <a:gd name="T62" fmla="*/ 283 w 352"/>
                <a:gd name="T63" fmla="*/ 138 h 350"/>
                <a:gd name="T64" fmla="*/ 322 w 352"/>
                <a:gd name="T65" fmla="*/ 173 h 350"/>
                <a:gd name="T66" fmla="*/ 283 w 352"/>
                <a:gd name="T67" fmla="*/ 211 h 350"/>
                <a:gd name="T68" fmla="*/ 276 w 352"/>
                <a:gd name="T69" fmla="*/ 219 h 350"/>
                <a:gd name="T70" fmla="*/ 276 w 352"/>
                <a:gd name="T71" fmla="*/ 227 h 350"/>
                <a:gd name="T72" fmla="*/ 276 w 352"/>
                <a:gd name="T73" fmla="*/ 277 h 350"/>
                <a:gd name="T74" fmla="*/ 226 w 352"/>
                <a:gd name="T75" fmla="*/ 277 h 350"/>
                <a:gd name="T76" fmla="*/ 218 w 352"/>
                <a:gd name="T77" fmla="*/ 277 h 350"/>
                <a:gd name="T78" fmla="*/ 210 w 352"/>
                <a:gd name="T79" fmla="*/ 284 h 350"/>
                <a:gd name="T80" fmla="*/ 176 w 352"/>
                <a:gd name="T81" fmla="*/ 319 h 350"/>
                <a:gd name="T82" fmla="*/ 138 w 352"/>
                <a:gd name="T83" fmla="*/ 284 h 350"/>
                <a:gd name="T84" fmla="*/ 134 w 352"/>
                <a:gd name="T85" fmla="*/ 277 h 350"/>
                <a:gd name="T86" fmla="*/ 122 w 352"/>
                <a:gd name="T87" fmla="*/ 277 h 350"/>
                <a:gd name="T88" fmla="*/ 72 w 352"/>
                <a:gd name="T89" fmla="*/ 277 h 350"/>
                <a:gd name="T90" fmla="*/ 72 w 352"/>
                <a:gd name="T91" fmla="*/ 227 h 350"/>
                <a:gd name="T92" fmla="*/ 72 w 352"/>
                <a:gd name="T93" fmla="*/ 219 h 350"/>
                <a:gd name="T94" fmla="*/ 65 w 352"/>
                <a:gd name="T95" fmla="*/ 211 h 350"/>
                <a:gd name="T96" fmla="*/ 30 w 352"/>
                <a:gd name="T97" fmla="*/ 173 h 350"/>
                <a:gd name="T98" fmla="*/ 65 w 352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50">
                  <a:moveTo>
                    <a:pt x="49" y="227"/>
                  </a:moveTo>
                  <a:lnTo>
                    <a:pt x="49" y="300"/>
                  </a:lnTo>
                  <a:lnTo>
                    <a:pt x="122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2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3"/>
                  </a:lnTo>
                  <a:lnTo>
                    <a:pt x="49" y="227"/>
                  </a:lnTo>
                  <a:close/>
                  <a:moveTo>
                    <a:pt x="65" y="138"/>
                  </a:moveTo>
                  <a:lnTo>
                    <a:pt x="72" y="131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0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3" y="138"/>
                  </a:lnTo>
                  <a:lnTo>
                    <a:pt x="322" y="173"/>
                  </a:lnTo>
                  <a:lnTo>
                    <a:pt x="283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0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2" y="277"/>
                  </a:lnTo>
                  <a:lnTo>
                    <a:pt x="72" y="277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5" name="Freeform 164">
              <a:extLst>
                <a:ext uri="{FF2B5EF4-FFF2-40B4-BE49-F238E27FC236}">
                  <a16:creationId xmlns:a16="http://schemas.microsoft.com/office/drawing/2014/main" id="{88E69FCF-BCFB-ED41-5C58-AD1661B61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3855"/>
              <a:ext cx="353" cy="353"/>
            </a:xfrm>
            <a:custGeom>
              <a:avLst/>
              <a:gdLst>
                <a:gd name="T0" fmla="*/ 50 w 353"/>
                <a:gd name="T1" fmla="*/ 304 h 353"/>
                <a:gd name="T2" fmla="*/ 123 w 353"/>
                <a:gd name="T3" fmla="*/ 304 h 353"/>
                <a:gd name="T4" fmla="*/ 177 w 353"/>
                <a:gd name="T5" fmla="*/ 353 h 353"/>
                <a:gd name="T6" fmla="*/ 226 w 353"/>
                <a:gd name="T7" fmla="*/ 304 h 353"/>
                <a:gd name="T8" fmla="*/ 299 w 353"/>
                <a:gd name="T9" fmla="*/ 304 h 353"/>
                <a:gd name="T10" fmla="*/ 299 w 353"/>
                <a:gd name="T11" fmla="*/ 231 h 353"/>
                <a:gd name="T12" fmla="*/ 353 w 353"/>
                <a:gd name="T13" fmla="*/ 177 h 353"/>
                <a:gd name="T14" fmla="*/ 299 w 353"/>
                <a:gd name="T15" fmla="*/ 127 h 353"/>
                <a:gd name="T16" fmla="*/ 299 w 353"/>
                <a:gd name="T17" fmla="*/ 54 h 353"/>
                <a:gd name="T18" fmla="*/ 226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7 h 353"/>
                <a:gd name="T30" fmla="*/ 50 w 353"/>
                <a:gd name="T31" fmla="*/ 231 h 353"/>
                <a:gd name="T32" fmla="*/ 50 w 353"/>
                <a:gd name="T33" fmla="*/ 304 h 353"/>
                <a:gd name="T34" fmla="*/ 31 w 353"/>
                <a:gd name="T35" fmla="*/ 177 h 353"/>
                <a:gd name="T36" fmla="*/ 65 w 353"/>
                <a:gd name="T37" fmla="*/ 142 h 353"/>
                <a:gd name="T38" fmla="*/ 73 w 353"/>
                <a:gd name="T39" fmla="*/ 135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76 w 353"/>
                <a:gd name="T59" fmla="*/ 73 h 353"/>
                <a:gd name="T60" fmla="*/ 276 w 353"/>
                <a:gd name="T61" fmla="*/ 127 h 353"/>
                <a:gd name="T62" fmla="*/ 276 w 353"/>
                <a:gd name="T63" fmla="*/ 135 h 353"/>
                <a:gd name="T64" fmla="*/ 284 w 353"/>
                <a:gd name="T65" fmla="*/ 142 h 353"/>
                <a:gd name="T66" fmla="*/ 322 w 353"/>
                <a:gd name="T67" fmla="*/ 177 h 353"/>
                <a:gd name="T68" fmla="*/ 284 w 353"/>
                <a:gd name="T69" fmla="*/ 215 h 353"/>
                <a:gd name="T70" fmla="*/ 276 w 353"/>
                <a:gd name="T71" fmla="*/ 219 h 353"/>
                <a:gd name="T72" fmla="*/ 276 w 353"/>
                <a:gd name="T73" fmla="*/ 231 h 353"/>
                <a:gd name="T74" fmla="*/ 276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3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1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4"/>
                  </a:moveTo>
                  <a:lnTo>
                    <a:pt x="123" y="304"/>
                  </a:lnTo>
                  <a:lnTo>
                    <a:pt x="177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6" name="Freeform 165">
              <a:extLst>
                <a:ext uri="{FF2B5EF4-FFF2-40B4-BE49-F238E27FC236}">
                  <a16:creationId xmlns:a16="http://schemas.microsoft.com/office/drawing/2014/main" id="{C3E3E497-7B2C-4AD4-035C-495F963DC7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3855"/>
              <a:ext cx="349" cy="353"/>
            </a:xfrm>
            <a:custGeom>
              <a:avLst/>
              <a:gdLst>
                <a:gd name="T0" fmla="*/ 50 w 349"/>
                <a:gd name="T1" fmla="*/ 304 h 353"/>
                <a:gd name="T2" fmla="*/ 123 w 349"/>
                <a:gd name="T3" fmla="*/ 304 h 353"/>
                <a:gd name="T4" fmla="*/ 176 w 349"/>
                <a:gd name="T5" fmla="*/ 353 h 353"/>
                <a:gd name="T6" fmla="*/ 226 w 349"/>
                <a:gd name="T7" fmla="*/ 304 h 353"/>
                <a:gd name="T8" fmla="*/ 299 w 349"/>
                <a:gd name="T9" fmla="*/ 304 h 353"/>
                <a:gd name="T10" fmla="*/ 299 w 349"/>
                <a:gd name="T11" fmla="*/ 231 h 353"/>
                <a:gd name="T12" fmla="*/ 349 w 349"/>
                <a:gd name="T13" fmla="*/ 177 h 353"/>
                <a:gd name="T14" fmla="*/ 299 w 349"/>
                <a:gd name="T15" fmla="*/ 127 h 353"/>
                <a:gd name="T16" fmla="*/ 299 w 349"/>
                <a:gd name="T17" fmla="*/ 54 h 353"/>
                <a:gd name="T18" fmla="*/ 226 w 349"/>
                <a:gd name="T19" fmla="*/ 54 h 353"/>
                <a:gd name="T20" fmla="*/ 176 w 349"/>
                <a:gd name="T21" fmla="*/ 0 h 353"/>
                <a:gd name="T22" fmla="*/ 123 w 349"/>
                <a:gd name="T23" fmla="*/ 54 h 353"/>
                <a:gd name="T24" fmla="*/ 50 w 349"/>
                <a:gd name="T25" fmla="*/ 54 h 353"/>
                <a:gd name="T26" fmla="*/ 50 w 349"/>
                <a:gd name="T27" fmla="*/ 127 h 353"/>
                <a:gd name="T28" fmla="*/ 0 w 349"/>
                <a:gd name="T29" fmla="*/ 177 h 353"/>
                <a:gd name="T30" fmla="*/ 50 w 349"/>
                <a:gd name="T31" fmla="*/ 231 h 353"/>
                <a:gd name="T32" fmla="*/ 50 w 349"/>
                <a:gd name="T33" fmla="*/ 304 h 353"/>
                <a:gd name="T34" fmla="*/ 31 w 349"/>
                <a:gd name="T35" fmla="*/ 177 h 353"/>
                <a:gd name="T36" fmla="*/ 65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3 w 349"/>
                <a:gd name="T45" fmla="*/ 73 h 353"/>
                <a:gd name="T46" fmla="*/ 134 w 349"/>
                <a:gd name="T47" fmla="*/ 73 h 353"/>
                <a:gd name="T48" fmla="*/ 138 w 349"/>
                <a:gd name="T49" fmla="*/ 69 h 353"/>
                <a:gd name="T50" fmla="*/ 176 w 349"/>
                <a:gd name="T51" fmla="*/ 31 h 353"/>
                <a:gd name="T52" fmla="*/ 211 w 349"/>
                <a:gd name="T53" fmla="*/ 69 h 353"/>
                <a:gd name="T54" fmla="*/ 219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8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9 w 349"/>
                <a:gd name="T79" fmla="*/ 280 h 353"/>
                <a:gd name="T80" fmla="*/ 211 w 349"/>
                <a:gd name="T81" fmla="*/ 288 h 353"/>
                <a:gd name="T82" fmla="*/ 176 w 349"/>
                <a:gd name="T83" fmla="*/ 323 h 353"/>
                <a:gd name="T84" fmla="*/ 138 w 349"/>
                <a:gd name="T85" fmla="*/ 288 h 353"/>
                <a:gd name="T86" fmla="*/ 134 w 349"/>
                <a:gd name="T87" fmla="*/ 280 h 353"/>
                <a:gd name="T88" fmla="*/ 123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5 w 349"/>
                <a:gd name="T97" fmla="*/ 215 h 353"/>
                <a:gd name="T98" fmla="*/ 31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304"/>
                  </a:moveTo>
                  <a:lnTo>
                    <a:pt x="123" y="304"/>
                  </a:ln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7" name="Freeform 166">
              <a:extLst>
                <a:ext uri="{FF2B5EF4-FFF2-40B4-BE49-F238E27FC236}">
                  <a16:creationId xmlns:a16="http://schemas.microsoft.com/office/drawing/2014/main" id="{C66758E6-8B46-97D8-9368-41D0E9C7842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3494"/>
              <a:ext cx="349" cy="350"/>
            </a:xfrm>
            <a:custGeom>
              <a:avLst/>
              <a:gdLst>
                <a:gd name="T0" fmla="*/ 50 w 349"/>
                <a:gd name="T1" fmla="*/ 227 h 350"/>
                <a:gd name="T2" fmla="*/ 50 w 349"/>
                <a:gd name="T3" fmla="*/ 300 h 350"/>
                <a:gd name="T4" fmla="*/ 123 w 349"/>
                <a:gd name="T5" fmla="*/ 300 h 350"/>
                <a:gd name="T6" fmla="*/ 177 w 349"/>
                <a:gd name="T7" fmla="*/ 350 h 350"/>
                <a:gd name="T8" fmla="*/ 227 w 349"/>
                <a:gd name="T9" fmla="*/ 300 h 350"/>
                <a:gd name="T10" fmla="*/ 299 w 349"/>
                <a:gd name="T11" fmla="*/ 300 h 350"/>
                <a:gd name="T12" fmla="*/ 299 w 349"/>
                <a:gd name="T13" fmla="*/ 227 h 350"/>
                <a:gd name="T14" fmla="*/ 349 w 349"/>
                <a:gd name="T15" fmla="*/ 173 h 350"/>
                <a:gd name="T16" fmla="*/ 299 w 349"/>
                <a:gd name="T17" fmla="*/ 123 h 350"/>
                <a:gd name="T18" fmla="*/ 299 w 349"/>
                <a:gd name="T19" fmla="*/ 50 h 350"/>
                <a:gd name="T20" fmla="*/ 227 w 349"/>
                <a:gd name="T21" fmla="*/ 50 h 350"/>
                <a:gd name="T22" fmla="*/ 177 w 349"/>
                <a:gd name="T23" fmla="*/ 0 h 350"/>
                <a:gd name="T24" fmla="*/ 123 w 349"/>
                <a:gd name="T25" fmla="*/ 50 h 350"/>
                <a:gd name="T26" fmla="*/ 50 w 349"/>
                <a:gd name="T27" fmla="*/ 50 h 350"/>
                <a:gd name="T28" fmla="*/ 50 w 349"/>
                <a:gd name="T29" fmla="*/ 123 h 350"/>
                <a:gd name="T30" fmla="*/ 0 w 349"/>
                <a:gd name="T31" fmla="*/ 173 h 350"/>
                <a:gd name="T32" fmla="*/ 50 w 349"/>
                <a:gd name="T33" fmla="*/ 227 h 350"/>
                <a:gd name="T34" fmla="*/ 65 w 349"/>
                <a:gd name="T35" fmla="*/ 138 h 350"/>
                <a:gd name="T36" fmla="*/ 73 w 349"/>
                <a:gd name="T37" fmla="*/ 131 h 350"/>
                <a:gd name="T38" fmla="*/ 73 w 349"/>
                <a:gd name="T39" fmla="*/ 123 h 350"/>
                <a:gd name="T40" fmla="*/ 73 w 349"/>
                <a:gd name="T41" fmla="*/ 73 h 350"/>
                <a:gd name="T42" fmla="*/ 123 w 349"/>
                <a:gd name="T43" fmla="*/ 73 h 350"/>
                <a:gd name="T44" fmla="*/ 134 w 349"/>
                <a:gd name="T45" fmla="*/ 73 h 350"/>
                <a:gd name="T46" fmla="*/ 138 w 349"/>
                <a:gd name="T47" fmla="*/ 65 h 350"/>
                <a:gd name="T48" fmla="*/ 177 w 349"/>
                <a:gd name="T49" fmla="*/ 31 h 350"/>
                <a:gd name="T50" fmla="*/ 211 w 349"/>
                <a:gd name="T51" fmla="*/ 65 h 350"/>
                <a:gd name="T52" fmla="*/ 219 w 349"/>
                <a:gd name="T53" fmla="*/ 73 h 350"/>
                <a:gd name="T54" fmla="*/ 227 w 349"/>
                <a:gd name="T55" fmla="*/ 73 h 350"/>
                <a:gd name="T56" fmla="*/ 276 w 349"/>
                <a:gd name="T57" fmla="*/ 73 h 350"/>
                <a:gd name="T58" fmla="*/ 276 w 349"/>
                <a:gd name="T59" fmla="*/ 123 h 350"/>
                <a:gd name="T60" fmla="*/ 276 w 349"/>
                <a:gd name="T61" fmla="*/ 131 h 350"/>
                <a:gd name="T62" fmla="*/ 284 w 349"/>
                <a:gd name="T63" fmla="*/ 138 h 350"/>
                <a:gd name="T64" fmla="*/ 319 w 349"/>
                <a:gd name="T65" fmla="*/ 173 h 350"/>
                <a:gd name="T66" fmla="*/ 284 w 349"/>
                <a:gd name="T67" fmla="*/ 211 h 350"/>
                <a:gd name="T68" fmla="*/ 276 w 349"/>
                <a:gd name="T69" fmla="*/ 219 h 350"/>
                <a:gd name="T70" fmla="*/ 276 w 349"/>
                <a:gd name="T71" fmla="*/ 227 h 350"/>
                <a:gd name="T72" fmla="*/ 276 w 349"/>
                <a:gd name="T73" fmla="*/ 277 h 350"/>
                <a:gd name="T74" fmla="*/ 227 w 349"/>
                <a:gd name="T75" fmla="*/ 277 h 350"/>
                <a:gd name="T76" fmla="*/ 219 w 349"/>
                <a:gd name="T77" fmla="*/ 277 h 350"/>
                <a:gd name="T78" fmla="*/ 211 w 349"/>
                <a:gd name="T79" fmla="*/ 284 h 350"/>
                <a:gd name="T80" fmla="*/ 177 w 349"/>
                <a:gd name="T81" fmla="*/ 319 h 350"/>
                <a:gd name="T82" fmla="*/ 138 w 349"/>
                <a:gd name="T83" fmla="*/ 284 h 350"/>
                <a:gd name="T84" fmla="*/ 134 w 349"/>
                <a:gd name="T85" fmla="*/ 277 h 350"/>
                <a:gd name="T86" fmla="*/ 123 w 349"/>
                <a:gd name="T87" fmla="*/ 277 h 350"/>
                <a:gd name="T88" fmla="*/ 73 w 349"/>
                <a:gd name="T89" fmla="*/ 277 h 350"/>
                <a:gd name="T90" fmla="*/ 73 w 349"/>
                <a:gd name="T91" fmla="*/ 227 h 350"/>
                <a:gd name="T92" fmla="*/ 73 w 349"/>
                <a:gd name="T93" fmla="*/ 219 h 350"/>
                <a:gd name="T94" fmla="*/ 65 w 349"/>
                <a:gd name="T95" fmla="*/ 211 h 350"/>
                <a:gd name="T96" fmla="*/ 31 w 349"/>
                <a:gd name="T97" fmla="*/ 173 h 350"/>
                <a:gd name="T98" fmla="*/ 65 w 349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7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9" y="173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8" name="Freeform 167">
              <a:extLst>
                <a:ext uri="{FF2B5EF4-FFF2-40B4-BE49-F238E27FC236}">
                  <a16:creationId xmlns:a16="http://schemas.microsoft.com/office/drawing/2014/main" id="{14401210-D3FF-88C4-0AB1-92C5EF3281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3494"/>
              <a:ext cx="349" cy="350"/>
            </a:xfrm>
            <a:custGeom>
              <a:avLst/>
              <a:gdLst>
                <a:gd name="T0" fmla="*/ 226 w 349"/>
                <a:gd name="T1" fmla="*/ 50 h 350"/>
                <a:gd name="T2" fmla="*/ 176 w 349"/>
                <a:gd name="T3" fmla="*/ 0 h 350"/>
                <a:gd name="T4" fmla="*/ 123 w 349"/>
                <a:gd name="T5" fmla="*/ 50 h 350"/>
                <a:gd name="T6" fmla="*/ 50 w 349"/>
                <a:gd name="T7" fmla="*/ 50 h 350"/>
                <a:gd name="T8" fmla="*/ 50 w 349"/>
                <a:gd name="T9" fmla="*/ 123 h 350"/>
                <a:gd name="T10" fmla="*/ 0 w 349"/>
                <a:gd name="T11" fmla="*/ 173 h 350"/>
                <a:gd name="T12" fmla="*/ 50 w 349"/>
                <a:gd name="T13" fmla="*/ 227 h 350"/>
                <a:gd name="T14" fmla="*/ 50 w 349"/>
                <a:gd name="T15" fmla="*/ 300 h 350"/>
                <a:gd name="T16" fmla="*/ 123 w 349"/>
                <a:gd name="T17" fmla="*/ 300 h 350"/>
                <a:gd name="T18" fmla="*/ 176 w 349"/>
                <a:gd name="T19" fmla="*/ 350 h 350"/>
                <a:gd name="T20" fmla="*/ 226 w 349"/>
                <a:gd name="T21" fmla="*/ 300 h 350"/>
                <a:gd name="T22" fmla="*/ 299 w 349"/>
                <a:gd name="T23" fmla="*/ 300 h 350"/>
                <a:gd name="T24" fmla="*/ 299 w 349"/>
                <a:gd name="T25" fmla="*/ 227 h 350"/>
                <a:gd name="T26" fmla="*/ 349 w 349"/>
                <a:gd name="T27" fmla="*/ 173 h 350"/>
                <a:gd name="T28" fmla="*/ 299 w 349"/>
                <a:gd name="T29" fmla="*/ 123 h 350"/>
                <a:gd name="T30" fmla="*/ 299 w 349"/>
                <a:gd name="T31" fmla="*/ 50 h 350"/>
                <a:gd name="T32" fmla="*/ 226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9 w 349"/>
                <a:gd name="T47" fmla="*/ 277 h 350"/>
                <a:gd name="T48" fmla="*/ 211 w 349"/>
                <a:gd name="T49" fmla="*/ 284 h 350"/>
                <a:gd name="T50" fmla="*/ 176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1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6 w 349"/>
                <a:gd name="T83" fmla="*/ 31 h 350"/>
                <a:gd name="T84" fmla="*/ 211 w 349"/>
                <a:gd name="T85" fmla="*/ 65 h 350"/>
                <a:gd name="T86" fmla="*/ 219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26" y="50"/>
                  </a:move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9" name="Freeform 168">
              <a:extLst>
                <a:ext uri="{FF2B5EF4-FFF2-40B4-BE49-F238E27FC236}">
                  <a16:creationId xmlns:a16="http://schemas.microsoft.com/office/drawing/2014/main" id="{6AD131B0-D972-4BCE-2939-030262841A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3855"/>
              <a:ext cx="349" cy="353"/>
            </a:xfrm>
            <a:custGeom>
              <a:avLst/>
              <a:gdLst>
                <a:gd name="T0" fmla="*/ 122 w 349"/>
                <a:gd name="T1" fmla="*/ 304 h 353"/>
                <a:gd name="T2" fmla="*/ 176 w 349"/>
                <a:gd name="T3" fmla="*/ 353 h 353"/>
                <a:gd name="T4" fmla="*/ 226 w 349"/>
                <a:gd name="T5" fmla="*/ 304 h 353"/>
                <a:gd name="T6" fmla="*/ 299 w 349"/>
                <a:gd name="T7" fmla="*/ 304 h 353"/>
                <a:gd name="T8" fmla="*/ 299 w 349"/>
                <a:gd name="T9" fmla="*/ 231 h 353"/>
                <a:gd name="T10" fmla="*/ 349 w 349"/>
                <a:gd name="T11" fmla="*/ 177 h 353"/>
                <a:gd name="T12" fmla="*/ 299 w 349"/>
                <a:gd name="T13" fmla="*/ 127 h 353"/>
                <a:gd name="T14" fmla="*/ 299 w 349"/>
                <a:gd name="T15" fmla="*/ 54 h 353"/>
                <a:gd name="T16" fmla="*/ 226 w 349"/>
                <a:gd name="T17" fmla="*/ 54 h 353"/>
                <a:gd name="T18" fmla="*/ 176 w 349"/>
                <a:gd name="T19" fmla="*/ 0 h 353"/>
                <a:gd name="T20" fmla="*/ 122 w 349"/>
                <a:gd name="T21" fmla="*/ 54 h 353"/>
                <a:gd name="T22" fmla="*/ 49 w 349"/>
                <a:gd name="T23" fmla="*/ 54 h 353"/>
                <a:gd name="T24" fmla="*/ 49 w 349"/>
                <a:gd name="T25" fmla="*/ 127 h 353"/>
                <a:gd name="T26" fmla="*/ 0 w 349"/>
                <a:gd name="T27" fmla="*/ 177 h 353"/>
                <a:gd name="T28" fmla="*/ 49 w 349"/>
                <a:gd name="T29" fmla="*/ 231 h 353"/>
                <a:gd name="T30" fmla="*/ 49 w 349"/>
                <a:gd name="T31" fmla="*/ 304 h 353"/>
                <a:gd name="T32" fmla="*/ 122 w 349"/>
                <a:gd name="T33" fmla="*/ 304 h 353"/>
                <a:gd name="T34" fmla="*/ 30 w 349"/>
                <a:gd name="T35" fmla="*/ 177 h 353"/>
                <a:gd name="T36" fmla="*/ 65 w 349"/>
                <a:gd name="T37" fmla="*/ 142 h 353"/>
                <a:gd name="T38" fmla="*/ 72 w 349"/>
                <a:gd name="T39" fmla="*/ 135 h 353"/>
                <a:gd name="T40" fmla="*/ 72 w 349"/>
                <a:gd name="T41" fmla="*/ 127 h 353"/>
                <a:gd name="T42" fmla="*/ 72 w 349"/>
                <a:gd name="T43" fmla="*/ 73 h 353"/>
                <a:gd name="T44" fmla="*/ 122 w 349"/>
                <a:gd name="T45" fmla="*/ 73 h 353"/>
                <a:gd name="T46" fmla="*/ 134 w 349"/>
                <a:gd name="T47" fmla="*/ 73 h 353"/>
                <a:gd name="T48" fmla="*/ 138 w 349"/>
                <a:gd name="T49" fmla="*/ 69 h 353"/>
                <a:gd name="T50" fmla="*/ 176 w 349"/>
                <a:gd name="T51" fmla="*/ 31 h 353"/>
                <a:gd name="T52" fmla="*/ 211 w 349"/>
                <a:gd name="T53" fmla="*/ 69 h 353"/>
                <a:gd name="T54" fmla="*/ 218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3 w 349"/>
                <a:gd name="T65" fmla="*/ 142 h 353"/>
                <a:gd name="T66" fmla="*/ 318 w 349"/>
                <a:gd name="T67" fmla="*/ 177 h 353"/>
                <a:gd name="T68" fmla="*/ 283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8 w 349"/>
                <a:gd name="T79" fmla="*/ 280 h 353"/>
                <a:gd name="T80" fmla="*/ 211 w 349"/>
                <a:gd name="T81" fmla="*/ 288 h 353"/>
                <a:gd name="T82" fmla="*/ 176 w 349"/>
                <a:gd name="T83" fmla="*/ 323 h 353"/>
                <a:gd name="T84" fmla="*/ 138 w 349"/>
                <a:gd name="T85" fmla="*/ 288 h 353"/>
                <a:gd name="T86" fmla="*/ 134 w 349"/>
                <a:gd name="T87" fmla="*/ 280 h 353"/>
                <a:gd name="T88" fmla="*/ 122 w 349"/>
                <a:gd name="T89" fmla="*/ 280 h 353"/>
                <a:gd name="T90" fmla="*/ 72 w 349"/>
                <a:gd name="T91" fmla="*/ 280 h 353"/>
                <a:gd name="T92" fmla="*/ 72 w 349"/>
                <a:gd name="T93" fmla="*/ 231 h 353"/>
                <a:gd name="T94" fmla="*/ 72 w 349"/>
                <a:gd name="T95" fmla="*/ 219 h 353"/>
                <a:gd name="T96" fmla="*/ 65 w 349"/>
                <a:gd name="T97" fmla="*/ 215 h 353"/>
                <a:gd name="T98" fmla="*/ 30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2" y="304"/>
                  </a:move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lnTo>
                    <a:pt x="49" y="304"/>
                  </a:lnTo>
                  <a:lnTo>
                    <a:pt x="122" y="304"/>
                  </a:lnTo>
                  <a:close/>
                  <a:moveTo>
                    <a:pt x="30" y="177"/>
                  </a:moveTo>
                  <a:lnTo>
                    <a:pt x="65" y="142"/>
                  </a:lnTo>
                  <a:lnTo>
                    <a:pt x="72" y="135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2"/>
                  </a:lnTo>
                  <a:lnTo>
                    <a:pt x="318" y="177"/>
                  </a:lnTo>
                  <a:lnTo>
                    <a:pt x="283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0" name="Freeform 169">
              <a:extLst>
                <a:ext uri="{FF2B5EF4-FFF2-40B4-BE49-F238E27FC236}">
                  <a16:creationId xmlns:a16="http://schemas.microsoft.com/office/drawing/2014/main" id="{B45D123F-6C59-0540-3A50-9AB6D0D6BD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3855"/>
              <a:ext cx="349" cy="353"/>
            </a:xfrm>
            <a:custGeom>
              <a:avLst/>
              <a:gdLst>
                <a:gd name="T0" fmla="*/ 123 w 349"/>
                <a:gd name="T1" fmla="*/ 304 h 353"/>
                <a:gd name="T2" fmla="*/ 177 w 349"/>
                <a:gd name="T3" fmla="*/ 353 h 353"/>
                <a:gd name="T4" fmla="*/ 227 w 349"/>
                <a:gd name="T5" fmla="*/ 304 h 353"/>
                <a:gd name="T6" fmla="*/ 300 w 349"/>
                <a:gd name="T7" fmla="*/ 304 h 353"/>
                <a:gd name="T8" fmla="*/ 300 w 349"/>
                <a:gd name="T9" fmla="*/ 231 h 353"/>
                <a:gd name="T10" fmla="*/ 349 w 349"/>
                <a:gd name="T11" fmla="*/ 177 h 353"/>
                <a:gd name="T12" fmla="*/ 300 w 349"/>
                <a:gd name="T13" fmla="*/ 127 h 353"/>
                <a:gd name="T14" fmla="*/ 300 w 349"/>
                <a:gd name="T15" fmla="*/ 54 h 353"/>
                <a:gd name="T16" fmla="*/ 227 w 349"/>
                <a:gd name="T17" fmla="*/ 54 h 353"/>
                <a:gd name="T18" fmla="*/ 177 w 349"/>
                <a:gd name="T19" fmla="*/ 0 h 353"/>
                <a:gd name="T20" fmla="*/ 123 w 349"/>
                <a:gd name="T21" fmla="*/ 54 h 353"/>
                <a:gd name="T22" fmla="*/ 50 w 349"/>
                <a:gd name="T23" fmla="*/ 54 h 353"/>
                <a:gd name="T24" fmla="*/ 50 w 349"/>
                <a:gd name="T25" fmla="*/ 127 h 353"/>
                <a:gd name="T26" fmla="*/ 0 w 349"/>
                <a:gd name="T27" fmla="*/ 177 h 353"/>
                <a:gd name="T28" fmla="*/ 50 w 349"/>
                <a:gd name="T29" fmla="*/ 231 h 353"/>
                <a:gd name="T30" fmla="*/ 50 w 349"/>
                <a:gd name="T31" fmla="*/ 304 h 353"/>
                <a:gd name="T32" fmla="*/ 123 w 349"/>
                <a:gd name="T33" fmla="*/ 304 h 353"/>
                <a:gd name="T34" fmla="*/ 31 w 349"/>
                <a:gd name="T35" fmla="*/ 177 h 353"/>
                <a:gd name="T36" fmla="*/ 66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3 w 349"/>
                <a:gd name="T45" fmla="*/ 73 h 353"/>
                <a:gd name="T46" fmla="*/ 131 w 349"/>
                <a:gd name="T47" fmla="*/ 73 h 353"/>
                <a:gd name="T48" fmla="*/ 138 w 349"/>
                <a:gd name="T49" fmla="*/ 69 h 353"/>
                <a:gd name="T50" fmla="*/ 177 w 349"/>
                <a:gd name="T51" fmla="*/ 31 h 353"/>
                <a:gd name="T52" fmla="*/ 211 w 349"/>
                <a:gd name="T53" fmla="*/ 69 h 353"/>
                <a:gd name="T54" fmla="*/ 219 w 349"/>
                <a:gd name="T55" fmla="*/ 73 h 353"/>
                <a:gd name="T56" fmla="*/ 227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9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7 w 349"/>
                <a:gd name="T77" fmla="*/ 280 h 353"/>
                <a:gd name="T78" fmla="*/ 219 w 349"/>
                <a:gd name="T79" fmla="*/ 280 h 353"/>
                <a:gd name="T80" fmla="*/ 211 w 349"/>
                <a:gd name="T81" fmla="*/ 288 h 353"/>
                <a:gd name="T82" fmla="*/ 177 w 349"/>
                <a:gd name="T83" fmla="*/ 323 h 353"/>
                <a:gd name="T84" fmla="*/ 138 w 349"/>
                <a:gd name="T85" fmla="*/ 288 h 353"/>
                <a:gd name="T86" fmla="*/ 131 w 349"/>
                <a:gd name="T87" fmla="*/ 280 h 353"/>
                <a:gd name="T88" fmla="*/ 123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6 w 349"/>
                <a:gd name="T97" fmla="*/ 215 h 353"/>
                <a:gd name="T98" fmla="*/ 31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3" y="304"/>
                  </a:moveTo>
                  <a:lnTo>
                    <a:pt x="177" y="353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49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1" name="Freeform 170">
              <a:extLst>
                <a:ext uri="{FF2B5EF4-FFF2-40B4-BE49-F238E27FC236}">
                  <a16:creationId xmlns:a16="http://schemas.microsoft.com/office/drawing/2014/main" id="{8C2851C7-918A-4152-F858-6A3AF74EC7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3494"/>
              <a:ext cx="349" cy="350"/>
            </a:xfrm>
            <a:custGeom>
              <a:avLst/>
              <a:gdLst>
                <a:gd name="T0" fmla="*/ 226 w 349"/>
                <a:gd name="T1" fmla="*/ 50 h 350"/>
                <a:gd name="T2" fmla="*/ 176 w 349"/>
                <a:gd name="T3" fmla="*/ 0 h 350"/>
                <a:gd name="T4" fmla="*/ 122 w 349"/>
                <a:gd name="T5" fmla="*/ 50 h 350"/>
                <a:gd name="T6" fmla="*/ 50 w 349"/>
                <a:gd name="T7" fmla="*/ 50 h 350"/>
                <a:gd name="T8" fmla="*/ 50 w 349"/>
                <a:gd name="T9" fmla="*/ 123 h 350"/>
                <a:gd name="T10" fmla="*/ 0 w 349"/>
                <a:gd name="T11" fmla="*/ 173 h 350"/>
                <a:gd name="T12" fmla="*/ 50 w 349"/>
                <a:gd name="T13" fmla="*/ 227 h 350"/>
                <a:gd name="T14" fmla="*/ 50 w 349"/>
                <a:gd name="T15" fmla="*/ 300 h 350"/>
                <a:gd name="T16" fmla="*/ 122 w 349"/>
                <a:gd name="T17" fmla="*/ 300 h 350"/>
                <a:gd name="T18" fmla="*/ 176 w 349"/>
                <a:gd name="T19" fmla="*/ 350 h 350"/>
                <a:gd name="T20" fmla="*/ 226 w 349"/>
                <a:gd name="T21" fmla="*/ 300 h 350"/>
                <a:gd name="T22" fmla="*/ 299 w 349"/>
                <a:gd name="T23" fmla="*/ 300 h 350"/>
                <a:gd name="T24" fmla="*/ 299 w 349"/>
                <a:gd name="T25" fmla="*/ 227 h 350"/>
                <a:gd name="T26" fmla="*/ 349 w 349"/>
                <a:gd name="T27" fmla="*/ 173 h 350"/>
                <a:gd name="T28" fmla="*/ 299 w 349"/>
                <a:gd name="T29" fmla="*/ 123 h 350"/>
                <a:gd name="T30" fmla="*/ 299 w 349"/>
                <a:gd name="T31" fmla="*/ 50 h 350"/>
                <a:gd name="T32" fmla="*/ 226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8 w 349"/>
                <a:gd name="T47" fmla="*/ 277 h 350"/>
                <a:gd name="T48" fmla="*/ 211 w 349"/>
                <a:gd name="T49" fmla="*/ 284 h 350"/>
                <a:gd name="T50" fmla="*/ 176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2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0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2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6 w 349"/>
                <a:gd name="T83" fmla="*/ 31 h 350"/>
                <a:gd name="T84" fmla="*/ 211 w 349"/>
                <a:gd name="T85" fmla="*/ 65 h 350"/>
                <a:gd name="T86" fmla="*/ 218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26" y="50"/>
                  </a:move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2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2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2" name="Freeform 171">
              <a:extLst>
                <a:ext uri="{FF2B5EF4-FFF2-40B4-BE49-F238E27FC236}">
                  <a16:creationId xmlns:a16="http://schemas.microsoft.com/office/drawing/2014/main" id="{B7D5766A-F6E2-6E7B-E917-F1E6F7738C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3494"/>
              <a:ext cx="349" cy="350"/>
            </a:xfrm>
            <a:custGeom>
              <a:avLst/>
              <a:gdLst>
                <a:gd name="T0" fmla="*/ 227 w 349"/>
                <a:gd name="T1" fmla="*/ 50 h 350"/>
                <a:gd name="T2" fmla="*/ 177 w 349"/>
                <a:gd name="T3" fmla="*/ 0 h 350"/>
                <a:gd name="T4" fmla="*/ 123 w 349"/>
                <a:gd name="T5" fmla="*/ 50 h 350"/>
                <a:gd name="T6" fmla="*/ 50 w 349"/>
                <a:gd name="T7" fmla="*/ 50 h 350"/>
                <a:gd name="T8" fmla="*/ 50 w 349"/>
                <a:gd name="T9" fmla="*/ 123 h 350"/>
                <a:gd name="T10" fmla="*/ 0 w 349"/>
                <a:gd name="T11" fmla="*/ 173 h 350"/>
                <a:gd name="T12" fmla="*/ 50 w 349"/>
                <a:gd name="T13" fmla="*/ 227 h 350"/>
                <a:gd name="T14" fmla="*/ 50 w 349"/>
                <a:gd name="T15" fmla="*/ 300 h 350"/>
                <a:gd name="T16" fmla="*/ 123 w 349"/>
                <a:gd name="T17" fmla="*/ 300 h 350"/>
                <a:gd name="T18" fmla="*/ 177 w 349"/>
                <a:gd name="T19" fmla="*/ 350 h 350"/>
                <a:gd name="T20" fmla="*/ 227 w 349"/>
                <a:gd name="T21" fmla="*/ 300 h 350"/>
                <a:gd name="T22" fmla="*/ 300 w 349"/>
                <a:gd name="T23" fmla="*/ 300 h 350"/>
                <a:gd name="T24" fmla="*/ 300 w 349"/>
                <a:gd name="T25" fmla="*/ 227 h 350"/>
                <a:gd name="T26" fmla="*/ 349 w 349"/>
                <a:gd name="T27" fmla="*/ 173 h 350"/>
                <a:gd name="T28" fmla="*/ 300 w 349"/>
                <a:gd name="T29" fmla="*/ 123 h 350"/>
                <a:gd name="T30" fmla="*/ 300 w 349"/>
                <a:gd name="T31" fmla="*/ 50 h 350"/>
                <a:gd name="T32" fmla="*/ 227 w 349"/>
                <a:gd name="T33" fmla="*/ 50 h 350"/>
                <a:gd name="T34" fmla="*/ 319 w 349"/>
                <a:gd name="T35" fmla="*/ 173 h 350"/>
                <a:gd name="T36" fmla="*/ 284 w 349"/>
                <a:gd name="T37" fmla="*/ 211 h 350"/>
                <a:gd name="T38" fmla="*/ 277 w 349"/>
                <a:gd name="T39" fmla="*/ 219 h 350"/>
                <a:gd name="T40" fmla="*/ 277 w 349"/>
                <a:gd name="T41" fmla="*/ 227 h 350"/>
                <a:gd name="T42" fmla="*/ 277 w 349"/>
                <a:gd name="T43" fmla="*/ 277 h 350"/>
                <a:gd name="T44" fmla="*/ 227 w 349"/>
                <a:gd name="T45" fmla="*/ 277 h 350"/>
                <a:gd name="T46" fmla="*/ 219 w 349"/>
                <a:gd name="T47" fmla="*/ 277 h 350"/>
                <a:gd name="T48" fmla="*/ 211 w 349"/>
                <a:gd name="T49" fmla="*/ 284 h 350"/>
                <a:gd name="T50" fmla="*/ 177 w 349"/>
                <a:gd name="T51" fmla="*/ 319 h 350"/>
                <a:gd name="T52" fmla="*/ 138 w 349"/>
                <a:gd name="T53" fmla="*/ 284 h 350"/>
                <a:gd name="T54" fmla="*/ 131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6 w 349"/>
                <a:gd name="T65" fmla="*/ 211 h 350"/>
                <a:gd name="T66" fmla="*/ 31 w 349"/>
                <a:gd name="T67" fmla="*/ 173 h 350"/>
                <a:gd name="T68" fmla="*/ 66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1 w 349"/>
                <a:gd name="T79" fmla="*/ 73 h 350"/>
                <a:gd name="T80" fmla="*/ 138 w 349"/>
                <a:gd name="T81" fmla="*/ 65 h 350"/>
                <a:gd name="T82" fmla="*/ 177 w 349"/>
                <a:gd name="T83" fmla="*/ 31 h 350"/>
                <a:gd name="T84" fmla="*/ 211 w 349"/>
                <a:gd name="T85" fmla="*/ 65 h 350"/>
                <a:gd name="T86" fmla="*/ 219 w 349"/>
                <a:gd name="T87" fmla="*/ 73 h 350"/>
                <a:gd name="T88" fmla="*/ 227 w 349"/>
                <a:gd name="T89" fmla="*/ 73 h 350"/>
                <a:gd name="T90" fmla="*/ 277 w 349"/>
                <a:gd name="T91" fmla="*/ 73 h 350"/>
                <a:gd name="T92" fmla="*/ 277 w 349"/>
                <a:gd name="T93" fmla="*/ 123 h 350"/>
                <a:gd name="T94" fmla="*/ 277 w 349"/>
                <a:gd name="T95" fmla="*/ 131 h 350"/>
                <a:gd name="T96" fmla="*/ 284 w 349"/>
                <a:gd name="T97" fmla="*/ 138 h 350"/>
                <a:gd name="T98" fmla="*/ 319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27" y="50"/>
                  </a:move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49" y="173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close/>
                  <a:moveTo>
                    <a:pt x="319" y="173"/>
                  </a:moveTo>
                  <a:lnTo>
                    <a:pt x="284" y="211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3"/>
                  </a:lnTo>
                  <a:lnTo>
                    <a:pt x="66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1"/>
                  </a:lnTo>
                  <a:lnTo>
                    <a:pt x="284" y="138"/>
                  </a:lnTo>
                  <a:lnTo>
                    <a:pt x="319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3" name="Freeform 172">
              <a:extLst>
                <a:ext uri="{FF2B5EF4-FFF2-40B4-BE49-F238E27FC236}">
                  <a16:creationId xmlns:a16="http://schemas.microsoft.com/office/drawing/2014/main" id="{DC652EDA-6F5F-9D18-943D-988FDC7971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3855"/>
              <a:ext cx="349" cy="353"/>
            </a:xfrm>
            <a:custGeom>
              <a:avLst/>
              <a:gdLst>
                <a:gd name="T0" fmla="*/ 123 w 349"/>
                <a:gd name="T1" fmla="*/ 304 h 353"/>
                <a:gd name="T2" fmla="*/ 176 w 349"/>
                <a:gd name="T3" fmla="*/ 353 h 353"/>
                <a:gd name="T4" fmla="*/ 226 w 349"/>
                <a:gd name="T5" fmla="*/ 304 h 353"/>
                <a:gd name="T6" fmla="*/ 299 w 349"/>
                <a:gd name="T7" fmla="*/ 304 h 353"/>
                <a:gd name="T8" fmla="*/ 299 w 349"/>
                <a:gd name="T9" fmla="*/ 231 h 353"/>
                <a:gd name="T10" fmla="*/ 349 w 349"/>
                <a:gd name="T11" fmla="*/ 177 h 353"/>
                <a:gd name="T12" fmla="*/ 299 w 349"/>
                <a:gd name="T13" fmla="*/ 127 h 353"/>
                <a:gd name="T14" fmla="*/ 299 w 349"/>
                <a:gd name="T15" fmla="*/ 54 h 353"/>
                <a:gd name="T16" fmla="*/ 226 w 349"/>
                <a:gd name="T17" fmla="*/ 54 h 353"/>
                <a:gd name="T18" fmla="*/ 176 w 349"/>
                <a:gd name="T19" fmla="*/ 0 h 353"/>
                <a:gd name="T20" fmla="*/ 123 w 349"/>
                <a:gd name="T21" fmla="*/ 54 h 353"/>
                <a:gd name="T22" fmla="*/ 50 w 349"/>
                <a:gd name="T23" fmla="*/ 54 h 353"/>
                <a:gd name="T24" fmla="*/ 50 w 349"/>
                <a:gd name="T25" fmla="*/ 127 h 353"/>
                <a:gd name="T26" fmla="*/ 0 w 349"/>
                <a:gd name="T27" fmla="*/ 177 h 353"/>
                <a:gd name="T28" fmla="*/ 50 w 349"/>
                <a:gd name="T29" fmla="*/ 231 h 353"/>
                <a:gd name="T30" fmla="*/ 50 w 349"/>
                <a:gd name="T31" fmla="*/ 304 h 353"/>
                <a:gd name="T32" fmla="*/ 123 w 349"/>
                <a:gd name="T33" fmla="*/ 304 h 353"/>
                <a:gd name="T34" fmla="*/ 31 w 349"/>
                <a:gd name="T35" fmla="*/ 177 h 353"/>
                <a:gd name="T36" fmla="*/ 65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3 w 349"/>
                <a:gd name="T45" fmla="*/ 73 h 353"/>
                <a:gd name="T46" fmla="*/ 130 w 349"/>
                <a:gd name="T47" fmla="*/ 73 h 353"/>
                <a:gd name="T48" fmla="*/ 138 w 349"/>
                <a:gd name="T49" fmla="*/ 69 h 353"/>
                <a:gd name="T50" fmla="*/ 176 w 349"/>
                <a:gd name="T51" fmla="*/ 31 h 353"/>
                <a:gd name="T52" fmla="*/ 211 w 349"/>
                <a:gd name="T53" fmla="*/ 69 h 353"/>
                <a:gd name="T54" fmla="*/ 219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8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9 w 349"/>
                <a:gd name="T79" fmla="*/ 280 h 353"/>
                <a:gd name="T80" fmla="*/ 211 w 349"/>
                <a:gd name="T81" fmla="*/ 288 h 353"/>
                <a:gd name="T82" fmla="*/ 176 w 349"/>
                <a:gd name="T83" fmla="*/ 323 h 353"/>
                <a:gd name="T84" fmla="*/ 138 w 349"/>
                <a:gd name="T85" fmla="*/ 288 h 353"/>
                <a:gd name="T86" fmla="*/ 130 w 349"/>
                <a:gd name="T87" fmla="*/ 280 h 353"/>
                <a:gd name="T88" fmla="*/ 123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5 w 349"/>
                <a:gd name="T97" fmla="*/ 215 h 353"/>
                <a:gd name="T98" fmla="*/ 31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3" y="304"/>
                  </a:move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4" name="Freeform 173">
              <a:extLst>
                <a:ext uri="{FF2B5EF4-FFF2-40B4-BE49-F238E27FC236}">
                  <a16:creationId xmlns:a16="http://schemas.microsoft.com/office/drawing/2014/main" id="{DE2E40D7-23F0-15E4-1E92-B8D242C98D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3855"/>
              <a:ext cx="349" cy="353"/>
            </a:xfrm>
            <a:custGeom>
              <a:avLst/>
              <a:gdLst>
                <a:gd name="T0" fmla="*/ 122 w 349"/>
                <a:gd name="T1" fmla="*/ 304 h 353"/>
                <a:gd name="T2" fmla="*/ 172 w 349"/>
                <a:gd name="T3" fmla="*/ 353 h 353"/>
                <a:gd name="T4" fmla="*/ 226 w 349"/>
                <a:gd name="T5" fmla="*/ 304 h 353"/>
                <a:gd name="T6" fmla="*/ 299 w 349"/>
                <a:gd name="T7" fmla="*/ 304 h 353"/>
                <a:gd name="T8" fmla="*/ 299 w 349"/>
                <a:gd name="T9" fmla="*/ 231 h 353"/>
                <a:gd name="T10" fmla="*/ 349 w 349"/>
                <a:gd name="T11" fmla="*/ 177 h 353"/>
                <a:gd name="T12" fmla="*/ 299 w 349"/>
                <a:gd name="T13" fmla="*/ 127 h 353"/>
                <a:gd name="T14" fmla="*/ 299 w 349"/>
                <a:gd name="T15" fmla="*/ 54 h 353"/>
                <a:gd name="T16" fmla="*/ 226 w 349"/>
                <a:gd name="T17" fmla="*/ 54 h 353"/>
                <a:gd name="T18" fmla="*/ 172 w 349"/>
                <a:gd name="T19" fmla="*/ 0 h 353"/>
                <a:gd name="T20" fmla="*/ 122 w 349"/>
                <a:gd name="T21" fmla="*/ 54 h 353"/>
                <a:gd name="T22" fmla="*/ 50 w 349"/>
                <a:gd name="T23" fmla="*/ 54 h 353"/>
                <a:gd name="T24" fmla="*/ 50 w 349"/>
                <a:gd name="T25" fmla="*/ 127 h 353"/>
                <a:gd name="T26" fmla="*/ 0 w 349"/>
                <a:gd name="T27" fmla="*/ 177 h 353"/>
                <a:gd name="T28" fmla="*/ 50 w 349"/>
                <a:gd name="T29" fmla="*/ 231 h 353"/>
                <a:gd name="T30" fmla="*/ 50 w 349"/>
                <a:gd name="T31" fmla="*/ 304 h 353"/>
                <a:gd name="T32" fmla="*/ 122 w 349"/>
                <a:gd name="T33" fmla="*/ 304 h 353"/>
                <a:gd name="T34" fmla="*/ 30 w 349"/>
                <a:gd name="T35" fmla="*/ 177 h 353"/>
                <a:gd name="T36" fmla="*/ 65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2 w 349"/>
                <a:gd name="T45" fmla="*/ 73 h 353"/>
                <a:gd name="T46" fmla="*/ 130 w 349"/>
                <a:gd name="T47" fmla="*/ 73 h 353"/>
                <a:gd name="T48" fmla="*/ 138 w 349"/>
                <a:gd name="T49" fmla="*/ 69 h 353"/>
                <a:gd name="T50" fmla="*/ 172 w 349"/>
                <a:gd name="T51" fmla="*/ 31 h 353"/>
                <a:gd name="T52" fmla="*/ 211 w 349"/>
                <a:gd name="T53" fmla="*/ 69 h 353"/>
                <a:gd name="T54" fmla="*/ 218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8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8 w 349"/>
                <a:gd name="T79" fmla="*/ 280 h 353"/>
                <a:gd name="T80" fmla="*/ 211 w 349"/>
                <a:gd name="T81" fmla="*/ 288 h 353"/>
                <a:gd name="T82" fmla="*/ 172 w 349"/>
                <a:gd name="T83" fmla="*/ 323 h 353"/>
                <a:gd name="T84" fmla="*/ 138 w 349"/>
                <a:gd name="T85" fmla="*/ 288 h 353"/>
                <a:gd name="T86" fmla="*/ 130 w 349"/>
                <a:gd name="T87" fmla="*/ 280 h 353"/>
                <a:gd name="T88" fmla="*/ 122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5 w 349"/>
                <a:gd name="T97" fmla="*/ 215 h 353"/>
                <a:gd name="T98" fmla="*/ 30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2" y="304"/>
                  </a:moveTo>
                  <a:lnTo>
                    <a:pt x="172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2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2" y="304"/>
                  </a:lnTo>
                  <a:close/>
                  <a:moveTo>
                    <a:pt x="30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5" name="Freeform 174">
              <a:extLst>
                <a:ext uri="{FF2B5EF4-FFF2-40B4-BE49-F238E27FC236}">
                  <a16:creationId xmlns:a16="http://schemas.microsoft.com/office/drawing/2014/main" id="{EA6D600C-9C58-FDAB-0458-2A707A1D24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3494"/>
              <a:ext cx="349" cy="350"/>
            </a:xfrm>
            <a:custGeom>
              <a:avLst/>
              <a:gdLst>
                <a:gd name="T0" fmla="*/ 299 w 349"/>
                <a:gd name="T1" fmla="*/ 50 h 350"/>
                <a:gd name="T2" fmla="*/ 226 w 349"/>
                <a:gd name="T3" fmla="*/ 50 h 350"/>
                <a:gd name="T4" fmla="*/ 173 w 349"/>
                <a:gd name="T5" fmla="*/ 0 h 350"/>
                <a:gd name="T6" fmla="*/ 123 w 349"/>
                <a:gd name="T7" fmla="*/ 50 h 350"/>
                <a:gd name="T8" fmla="*/ 50 w 349"/>
                <a:gd name="T9" fmla="*/ 50 h 350"/>
                <a:gd name="T10" fmla="*/ 50 w 349"/>
                <a:gd name="T11" fmla="*/ 123 h 350"/>
                <a:gd name="T12" fmla="*/ 0 w 349"/>
                <a:gd name="T13" fmla="*/ 173 h 350"/>
                <a:gd name="T14" fmla="*/ 50 w 349"/>
                <a:gd name="T15" fmla="*/ 227 h 350"/>
                <a:gd name="T16" fmla="*/ 50 w 349"/>
                <a:gd name="T17" fmla="*/ 300 h 350"/>
                <a:gd name="T18" fmla="*/ 123 w 349"/>
                <a:gd name="T19" fmla="*/ 300 h 350"/>
                <a:gd name="T20" fmla="*/ 173 w 349"/>
                <a:gd name="T21" fmla="*/ 350 h 350"/>
                <a:gd name="T22" fmla="*/ 226 w 349"/>
                <a:gd name="T23" fmla="*/ 300 h 350"/>
                <a:gd name="T24" fmla="*/ 299 w 349"/>
                <a:gd name="T25" fmla="*/ 300 h 350"/>
                <a:gd name="T26" fmla="*/ 299 w 349"/>
                <a:gd name="T27" fmla="*/ 227 h 350"/>
                <a:gd name="T28" fmla="*/ 349 w 349"/>
                <a:gd name="T29" fmla="*/ 173 h 350"/>
                <a:gd name="T30" fmla="*/ 299 w 349"/>
                <a:gd name="T31" fmla="*/ 123 h 350"/>
                <a:gd name="T32" fmla="*/ 299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9 w 349"/>
                <a:gd name="T47" fmla="*/ 277 h 350"/>
                <a:gd name="T48" fmla="*/ 211 w 349"/>
                <a:gd name="T49" fmla="*/ 284 h 350"/>
                <a:gd name="T50" fmla="*/ 173 w 349"/>
                <a:gd name="T51" fmla="*/ 319 h 350"/>
                <a:gd name="T52" fmla="*/ 138 w 349"/>
                <a:gd name="T53" fmla="*/ 284 h 350"/>
                <a:gd name="T54" fmla="*/ 131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1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1 w 349"/>
                <a:gd name="T79" fmla="*/ 73 h 350"/>
                <a:gd name="T80" fmla="*/ 138 w 349"/>
                <a:gd name="T81" fmla="*/ 65 h 350"/>
                <a:gd name="T82" fmla="*/ 173 w 349"/>
                <a:gd name="T83" fmla="*/ 31 h 350"/>
                <a:gd name="T84" fmla="*/ 211 w 349"/>
                <a:gd name="T85" fmla="*/ 65 h 350"/>
                <a:gd name="T86" fmla="*/ 219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50"/>
                  </a:move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6" name="Freeform 175">
              <a:extLst>
                <a:ext uri="{FF2B5EF4-FFF2-40B4-BE49-F238E27FC236}">
                  <a16:creationId xmlns:a16="http://schemas.microsoft.com/office/drawing/2014/main" id="{BF8291E7-094A-DB5D-2800-573BAD937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3494"/>
              <a:ext cx="349" cy="350"/>
            </a:xfrm>
            <a:custGeom>
              <a:avLst/>
              <a:gdLst>
                <a:gd name="T0" fmla="*/ 299 w 349"/>
                <a:gd name="T1" fmla="*/ 50 h 350"/>
                <a:gd name="T2" fmla="*/ 226 w 349"/>
                <a:gd name="T3" fmla="*/ 50 h 350"/>
                <a:gd name="T4" fmla="*/ 172 w 349"/>
                <a:gd name="T5" fmla="*/ 0 h 350"/>
                <a:gd name="T6" fmla="*/ 123 w 349"/>
                <a:gd name="T7" fmla="*/ 50 h 350"/>
                <a:gd name="T8" fmla="*/ 50 w 349"/>
                <a:gd name="T9" fmla="*/ 50 h 350"/>
                <a:gd name="T10" fmla="*/ 50 w 349"/>
                <a:gd name="T11" fmla="*/ 123 h 350"/>
                <a:gd name="T12" fmla="*/ 0 w 349"/>
                <a:gd name="T13" fmla="*/ 173 h 350"/>
                <a:gd name="T14" fmla="*/ 50 w 349"/>
                <a:gd name="T15" fmla="*/ 227 h 350"/>
                <a:gd name="T16" fmla="*/ 50 w 349"/>
                <a:gd name="T17" fmla="*/ 300 h 350"/>
                <a:gd name="T18" fmla="*/ 123 w 349"/>
                <a:gd name="T19" fmla="*/ 300 h 350"/>
                <a:gd name="T20" fmla="*/ 172 w 349"/>
                <a:gd name="T21" fmla="*/ 350 h 350"/>
                <a:gd name="T22" fmla="*/ 226 w 349"/>
                <a:gd name="T23" fmla="*/ 300 h 350"/>
                <a:gd name="T24" fmla="*/ 299 w 349"/>
                <a:gd name="T25" fmla="*/ 300 h 350"/>
                <a:gd name="T26" fmla="*/ 299 w 349"/>
                <a:gd name="T27" fmla="*/ 227 h 350"/>
                <a:gd name="T28" fmla="*/ 349 w 349"/>
                <a:gd name="T29" fmla="*/ 173 h 350"/>
                <a:gd name="T30" fmla="*/ 299 w 349"/>
                <a:gd name="T31" fmla="*/ 123 h 350"/>
                <a:gd name="T32" fmla="*/ 299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8 w 349"/>
                <a:gd name="T47" fmla="*/ 277 h 350"/>
                <a:gd name="T48" fmla="*/ 211 w 349"/>
                <a:gd name="T49" fmla="*/ 284 h 350"/>
                <a:gd name="T50" fmla="*/ 172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0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2 w 349"/>
                <a:gd name="T83" fmla="*/ 31 h 350"/>
                <a:gd name="T84" fmla="*/ 211 w 349"/>
                <a:gd name="T85" fmla="*/ 65 h 350"/>
                <a:gd name="T86" fmla="*/ 218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50"/>
                  </a:moveTo>
                  <a:lnTo>
                    <a:pt x="226" y="50"/>
                  </a:lnTo>
                  <a:lnTo>
                    <a:pt x="172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2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7" name="Freeform 176">
              <a:extLst>
                <a:ext uri="{FF2B5EF4-FFF2-40B4-BE49-F238E27FC236}">
                  <a16:creationId xmlns:a16="http://schemas.microsoft.com/office/drawing/2014/main" id="{2F581D6E-5116-05B6-303C-71146C0DCD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3855"/>
              <a:ext cx="350" cy="353"/>
            </a:xfrm>
            <a:custGeom>
              <a:avLst/>
              <a:gdLst>
                <a:gd name="T0" fmla="*/ 300 w 350"/>
                <a:gd name="T1" fmla="*/ 127 h 353"/>
                <a:gd name="T2" fmla="*/ 300 w 350"/>
                <a:gd name="T3" fmla="*/ 54 h 353"/>
                <a:gd name="T4" fmla="*/ 227 w 350"/>
                <a:gd name="T5" fmla="*/ 54 h 353"/>
                <a:gd name="T6" fmla="*/ 173 w 350"/>
                <a:gd name="T7" fmla="*/ 0 h 353"/>
                <a:gd name="T8" fmla="*/ 123 w 350"/>
                <a:gd name="T9" fmla="*/ 54 h 353"/>
                <a:gd name="T10" fmla="*/ 50 w 350"/>
                <a:gd name="T11" fmla="*/ 54 h 353"/>
                <a:gd name="T12" fmla="*/ 50 w 350"/>
                <a:gd name="T13" fmla="*/ 127 h 353"/>
                <a:gd name="T14" fmla="*/ 0 w 350"/>
                <a:gd name="T15" fmla="*/ 177 h 353"/>
                <a:gd name="T16" fmla="*/ 50 w 350"/>
                <a:gd name="T17" fmla="*/ 231 h 353"/>
                <a:gd name="T18" fmla="*/ 50 w 350"/>
                <a:gd name="T19" fmla="*/ 304 h 353"/>
                <a:gd name="T20" fmla="*/ 123 w 350"/>
                <a:gd name="T21" fmla="*/ 304 h 353"/>
                <a:gd name="T22" fmla="*/ 173 w 350"/>
                <a:gd name="T23" fmla="*/ 353 h 353"/>
                <a:gd name="T24" fmla="*/ 227 w 350"/>
                <a:gd name="T25" fmla="*/ 304 h 353"/>
                <a:gd name="T26" fmla="*/ 300 w 350"/>
                <a:gd name="T27" fmla="*/ 304 h 353"/>
                <a:gd name="T28" fmla="*/ 300 w 350"/>
                <a:gd name="T29" fmla="*/ 231 h 353"/>
                <a:gd name="T30" fmla="*/ 350 w 350"/>
                <a:gd name="T31" fmla="*/ 177 h 353"/>
                <a:gd name="T32" fmla="*/ 300 w 350"/>
                <a:gd name="T33" fmla="*/ 127 h 353"/>
                <a:gd name="T34" fmla="*/ 284 w 350"/>
                <a:gd name="T35" fmla="*/ 215 h 353"/>
                <a:gd name="T36" fmla="*/ 277 w 350"/>
                <a:gd name="T37" fmla="*/ 219 h 353"/>
                <a:gd name="T38" fmla="*/ 277 w 350"/>
                <a:gd name="T39" fmla="*/ 231 h 353"/>
                <a:gd name="T40" fmla="*/ 277 w 350"/>
                <a:gd name="T41" fmla="*/ 280 h 353"/>
                <a:gd name="T42" fmla="*/ 227 w 350"/>
                <a:gd name="T43" fmla="*/ 280 h 353"/>
                <a:gd name="T44" fmla="*/ 219 w 350"/>
                <a:gd name="T45" fmla="*/ 280 h 353"/>
                <a:gd name="T46" fmla="*/ 211 w 350"/>
                <a:gd name="T47" fmla="*/ 288 h 353"/>
                <a:gd name="T48" fmla="*/ 173 w 350"/>
                <a:gd name="T49" fmla="*/ 323 h 353"/>
                <a:gd name="T50" fmla="*/ 139 w 350"/>
                <a:gd name="T51" fmla="*/ 288 h 353"/>
                <a:gd name="T52" fmla="*/ 131 w 350"/>
                <a:gd name="T53" fmla="*/ 280 h 353"/>
                <a:gd name="T54" fmla="*/ 123 w 350"/>
                <a:gd name="T55" fmla="*/ 280 h 353"/>
                <a:gd name="T56" fmla="*/ 73 w 350"/>
                <a:gd name="T57" fmla="*/ 280 h 353"/>
                <a:gd name="T58" fmla="*/ 73 w 350"/>
                <a:gd name="T59" fmla="*/ 231 h 353"/>
                <a:gd name="T60" fmla="*/ 73 w 350"/>
                <a:gd name="T61" fmla="*/ 219 h 353"/>
                <a:gd name="T62" fmla="*/ 66 w 350"/>
                <a:gd name="T63" fmla="*/ 215 h 353"/>
                <a:gd name="T64" fmla="*/ 31 w 350"/>
                <a:gd name="T65" fmla="*/ 177 h 353"/>
                <a:gd name="T66" fmla="*/ 66 w 350"/>
                <a:gd name="T67" fmla="*/ 142 h 353"/>
                <a:gd name="T68" fmla="*/ 73 w 350"/>
                <a:gd name="T69" fmla="*/ 135 h 353"/>
                <a:gd name="T70" fmla="*/ 73 w 350"/>
                <a:gd name="T71" fmla="*/ 127 h 353"/>
                <a:gd name="T72" fmla="*/ 73 w 350"/>
                <a:gd name="T73" fmla="*/ 73 h 353"/>
                <a:gd name="T74" fmla="*/ 123 w 350"/>
                <a:gd name="T75" fmla="*/ 73 h 353"/>
                <a:gd name="T76" fmla="*/ 131 w 350"/>
                <a:gd name="T77" fmla="*/ 73 h 353"/>
                <a:gd name="T78" fmla="*/ 139 w 350"/>
                <a:gd name="T79" fmla="*/ 69 h 353"/>
                <a:gd name="T80" fmla="*/ 173 w 350"/>
                <a:gd name="T81" fmla="*/ 31 h 353"/>
                <a:gd name="T82" fmla="*/ 211 w 350"/>
                <a:gd name="T83" fmla="*/ 69 h 353"/>
                <a:gd name="T84" fmla="*/ 219 w 350"/>
                <a:gd name="T85" fmla="*/ 73 h 353"/>
                <a:gd name="T86" fmla="*/ 227 w 350"/>
                <a:gd name="T87" fmla="*/ 73 h 353"/>
                <a:gd name="T88" fmla="*/ 277 w 350"/>
                <a:gd name="T89" fmla="*/ 73 h 353"/>
                <a:gd name="T90" fmla="*/ 277 w 350"/>
                <a:gd name="T91" fmla="*/ 127 h 353"/>
                <a:gd name="T92" fmla="*/ 277 w 350"/>
                <a:gd name="T93" fmla="*/ 135 h 353"/>
                <a:gd name="T94" fmla="*/ 284 w 350"/>
                <a:gd name="T95" fmla="*/ 142 h 353"/>
                <a:gd name="T96" fmla="*/ 319 w 350"/>
                <a:gd name="T97" fmla="*/ 177 h 353"/>
                <a:gd name="T98" fmla="*/ 284 w 350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300" y="127"/>
                  </a:moveTo>
                  <a:lnTo>
                    <a:pt x="300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3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0" y="177"/>
                  </a:lnTo>
                  <a:lnTo>
                    <a:pt x="300" y="127"/>
                  </a:lnTo>
                  <a:close/>
                  <a:moveTo>
                    <a:pt x="284" y="215"/>
                  </a:moveTo>
                  <a:lnTo>
                    <a:pt x="277" y="219"/>
                  </a:lnTo>
                  <a:lnTo>
                    <a:pt x="277" y="231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9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8" name="Freeform 177">
              <a:extLst>
                <a:ext uri="{FF2B5EF4-FFF2-40B4-BE49-F238E27FC236}">
                  <a16:creationId xmlns:a16="http://schemas.microsoft.com/office/drawing/2014/main" id="{B61E13FB-A94C-1F2E-3261-6BCBC7BFC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3855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7 h 353"/>
                <a:gd name="T16" fmla="*/ 50 w 349"/>
                <a:gd name="T17" fmla="*/ 231 h 353"/>
                <a:gd name="T18" fmla="*/ 50 w 349"/>
                <a:gd name="T19" fmla="*/ 304 h 353"/>
                <a:gd name="T20" fmla="*/ 123 w 349"/>
                <a:gd name="T21" fmla="*/ 304 h 353"/>
                <a:gd name="T22" fmla="*/ 173 w 349"/>
                <a:gd name="T23" fmla="*/ 353 h 353"/>
                <a:gd name="T24" fmla="*/ 226 w 349"/>
                <a:gd name="T25" fmla="*/ 304 h 353"/>
                <a:gd name="T26" fmla="*/ 299 w 349"/>
                <a:gd name="T27" fmla="*/ 304 h 353"/>
                <a:gd name="T28" fmla="*/ 299 w 349"/>
                <a:gd name="T29" fmla="*/ 231 h 353"/>
                <a:gd name="T30" fmla="*/ 349 w 349"/>
                <a:gd name="T31" fmla="*/ 177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1 h 353"/>
                <a:gd name="T40" fmla="*/ 276 w 349"/>
                <a:gd name="T41" fmla="*/ 280 h 353"/>
                <a:gd name="T42" fmla="*/ 226 w 349"/>
                <a:gd name="T43" fmla="*/ 280 h 353"/>
                <a:gd name="T44" fmla="*/ 219 w 349"/>
                <a:gd name="T45" fmla="*/ 280 h 353"/>
                <a:gd name="T46" fmla="*/ 211 w 349"/>
                <a:gd name="T47" fmla="*/ 288 h 353"/>
                <a:gd name="T48" fmla="*/ 173 w 349"/>
                <a:gd name="T49" fmla="*/ 323 h 353"/>
                <a:gd name="T50" fmla="*/ 138 w 349"/>
                <a:gd name="T51" fmla="*/ 288 h 353"/>
                <a:gd name="T52" fmla="*/ 131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1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7 h 353"/>
                <a:gd name="T66" fmla="*/ 65 w 349"/>
                <a:gd name="T67" fmla="*/ 142 h 353"/>
                <a:gd name="T68" fmla="*/ 73 w 349"/>
                <a:gd name="T69" fmla="*/ 135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1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9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5 h 353"/>
                <a:gd name="T94" fmla="*/ 284 w 349"/>
                <a:gd name="T95" fmla="*/ 142 h 353"/>
                <a:gd name="T96" fmla="*/ 319 w 349"/>
                <a:gd name="T97" fmla="*/ 177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9" name="Freeform 178">
              <a:extLst>
                <a:ext uri="{FF2B5EF4-FFF2-40B4-BE49-F238E27FC236}">
                  <a16:creationId xmlns:a16="http://schemas.microsoft.com/office/drawing/2014/main" id="{CB764631-5D1A-0166-8D1B-4762AA2A02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3494"/>
              <a:ext cx="349" cy="350"/>
            </a:xfrm>
            <a:custGeom>
              <a:avLst/>
              <a:gdLst>
                <a:gd name="T0" fmla="*/ 299 w 349"/>
                <a:gd name="T1" fmla="*/ 50 h 350"/>
                <a:gd name="T2" fmla="*/ 226 w 349"/>
                <a:gd name="T3" fmla="*/ 50 h 350"/>
                <a:gd name="T4" fmla="*/ 172 w 349"/>
                <a:gd name="T5" fmla="*/ 0 h 350"/>
                <a:gd name="T6" fmla="*/ 122 w 349"/>
                <a:gd name="T7" fmla="*/ 50 h 350"/>
                <a:gd name="T8" fmla="*/ 49 w 349"/>
                <a:gd name="T9" fmla="*/ 50 h 350"/>
                <a:gd name="T10" fmla="*/ 49 w 349"/>
                <a:gd name="T11" fmla="*/ 123 h 350"/>
                <a:gd name="T12" fmla="*/ 0 w 349"/>
                <a:gd name="T13" fmla="*/ 173 h 350"/>
                <a:gd name="T14" fmla="*/ 49 w 349"/>
                <a:gd name="T15" fmla="*/ 227 h 350"/>
                <a:gd name="T16" fmla="*/ 49 w 349"/>
                <a:gd name="T17" fmla="*/ 300 h 350"/>
                <a:gd name="T18" fmla="*/ 122 w 349"/>
                <a:gd name="T19" fmla="*/ 300 h 350"/>
                <a:gd name="T20" fmla="*/ 172 w 349"/>
                <a:gd name="T21" fmla="*/ 350 h 350"/>
                <a:gd name="T22" fmla="*/ 226 w 349"/>
                <a:gd name="T23" fmla="*/ 300 h 350"/>
                <a:gd name="T24" fmla="*/ 299 w 349"/>
                <a:gd name="T25" fmla="*/ 300 h 350"/>
                <a:gd name="T26" fmla="*/ 299 w 349"/>
                <a:gd name="T27" fmla="*/ 227 h 350"/>
                <a:gd name="T28" fmla="*/ 349 w 349"/>
                <a:gd name="T29" fmla="*/ 173 h 350"/>
                <a:gd name="T30" fmla="*/ 299 w 349"/>
                <a:gd name="T31" fmla="*/ 123 h 350"/>
                <a:gd name="T32" fmla="*/ 299 w 349"/>
                <a:gd name="T33" fmla="*/ 50 h 350"/>
                <a:gd name="T34" fmla="*/ 318 w 349"/>
                <a:gd name="T35" fmla="*/ 173 h 350"/>
                <a:gd name="T36" fmla="*/ 283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4 w 349"/>
                <a:gd name="T47" fmla="*/ 277 h 350"/>
                <a:gd name="T48" fmla="*/ 211 w 349"/>
                <a:gd name="T49" fmla="*/ 284 h 350"/>
                <a:gd name="T50" fmla="*/ 172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2 w 349"/>
                <a:gd name="T57" fmla="*/ 277 h 350"/>
                <a:gd name="T58" fmla="*/ 72 w 349"/>
                <a:gd name="T59" fmla="*/ 277 h 350"/>
                <a:gd name="T60" fmla="*/ 72 w 349"/>
                <a:gd name="T61" fmla="*/ 227 h 350"/>
                <a:gd name="T62" fmla="*/ 72 w 349"/>
                <a:gd name="T63" fmla="*/ 219 h 350"/>
                <a:gd name="T64" fmla="*/ 65 w 349"/>
                <a:gd name="T65" fmla="*/ 211 h 350"/>
                <a:gd name="T66" fmla="*/ 30 w 349"/>
                <a:gd name="T67" fmla="*/ 173 h 350"/>
                <a:gd name="T68" fmla="*/ 65 w 349"/>
                <a:gd name="T69" fmla="*/ 138 h 350"/>
                <a:gd name="T70" fmla="*/ 72 w 349"/>
                <a:gd name="T71" fmla="*/ 131 h 350"/>
                <a:gd name="T72" fmla="*/ 72 w 349"/>
                <a:gd name="T73" fmla="*/ 123 h 350"/>
                <a:gd name="T74" fmla="*/ 72 w 349"/>
                <a:gd name="T75" fmla="*/ 73 h 350"/>
                <a:gd name="T76" fmla="*/ 122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2 w 349"/>
                <a:gd name="T83" fmla="*/ 31 h 350"/>
                <a:gd name="T84" fmla="*/ 211 w 349"/>
                <a:gd name="T85" fmla="*/ 65 h 350"/>
                <a:gd name="T86" fmla="*/ 214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3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50"/>
                  </a:move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3"/>
                  </a:lnTo>
                  <a:lnTo>
                    <a:pt x="49" y="227"/>
                  </a:lnTo>
                  <a:lnTo>
                    <a:pt x="49" y="300"/>
                  </a:lnTo>
                  <a:lnTo>
                    <a:pt x="122" y="300"/>
                  </a:lnTo>
                  <a:lnTo>
                    <a:pt x="172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3"/>
                  </a:moveTo>
                  <a:lnTo>
                    <a:pt x="283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4" y="277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2" y="277"/>
                  </a:lnTo>
                  <a:lnTo>
                    <a:pt x="72" y="277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lnTo>
                    <a:pt x="72" y="131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3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0" name="Freeform 179">
              <a:extLst>
                <a:ext uri="{FF2B5EF4-FFF2-40B4-BE49-F238E27FC236}">
                  <a16:creationId xmlns:a16="http://schemas.microsoft.com/office/drawing/2014/main" id="{771C0622-88FE-B273-3646-FDEA12F719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3494"/>
              <a:ext cx="349" cy="350"/>
            </a:xfrm>
            <a:custGeom>
              <a:avLst/>
              <a:gdLst>
                <a:gd name="T0" fmla="*/ 299 w 349"/>
                <a:gd name="T1" fmla="*/ 123 h 350"/>
                <a:gd name="T2" fmla="*/ 299 w 349"/>
                <a:gd name="T3" fmla="*/ 50 h 350"/>
                <a:gd name="T4" fmla="*/ 227 w 349"/>
                <a:gd name="T5" fmla="*/ 50 h 350"/>
                <a:gd name="T6" fmla="*/ 173 w 349"/>
                <a:gd name="T7" fmla="*/ 0 h 350"/>
                <a:gd name="T8" fmla="*/ 123 w 349"/>
                <a:gd name="T9" fmla="*/ 50 h 350"/>
                <a:gd name="T10" fmla="*/ 50 w 349"/>
                <a:gd name="T11" fmla="*/ 50 h 350"/>
                <a:gd name="T12" fmla="*/ 50 w 349"/>
                <a:gd name="T13" fmla="*/ 123 h 350"/>
                <a:gd name="T14" fmla="*/ 0 w 349"/>
                <a:gd name="T15" fmla="*/ 173 h 350"/>
                <a:gd name="T16" fmla="*/ 50 w 349"/>
                <a:gd name="T17" fmla="*/ 227 h 350"/>
                <a:gd name="T18" fmla="*/ 50 w 349"/>
                <a:gd name="T19" fmla="*/ 300 h 350"/>
                <a:gd name="T20" fmla="*/ 123 w 349"/>
                <a:gd name="T21" fmla="*/ 300 h 350"/>
                <a:gd name="T22" fmla="*/ 173 w 349"/>
                <a:gd name="T23" fmla="*/ 350 h 350"/>
                <a:gd name="T24" fmla="*/ 227 w 349"/>
                <a:gd name="T25" fmla="*/ 300 h 350"/>
                <a:gd name="T26" fmla="*/ 299 w 349"/>
                <a:gd name="T27" fmla="*/ 300 h 350"/>
                <a:gd name="T28" fmla="*/ 299 w 349"/>
                <a:gd name="T29" fmla="*/ 227 h 350"/>
                <a:gd name="T30" fmla="*/ 349 w 349"/>
                <a:gd name="T31" fmla="*/ 173 h 350"/>
                <a:gd name="T32" fmla="*/ 299 w 349"/>
                <a:gd name="T33" fmla="*/ 123 h 350"/>
                <a:gd name="T34" fmla="*/ 284 w 349"/>
                <a:gd name="T35" fmla="*/ 211 h 350"/>
                <a:gd name="T36" fmla="*/ 276 w 349"/>
                <a:gd name="T37" fmla="*/ 219 h 350"/>
                <a:gd name="T38" fmla="*/ 276 w 349"/>
                <a:gd name="T39" fmla="*/ 227 h 350"/>
                <a:gd name="T40" fmla="*/ 276 w 349"/>
                <a:gd name="T41" fmla="*/ 277 h 350"/>
                <a:gd name="T42" fmla="*/ 227 w 349"/>
                <a:gd name="T43" fmla="*/ 277 h 350"/>
                <a:gd name="T44" fmla="*/ 215 w 349"/>
                <a:gd name="T45" fmla="*/ 277 h 350"/>
                <a:gd name="T46" fmla="*/ 211 w 349"/>
                <a:gd name="T47" fmla="*/ 284 h 350"/>
                <a:gd name="T48" fmla="*/ 173 w 349"/>
                <a:gd name="T49" fmla="*/ 319 h 350"/>
                <a:gd name="T50" fmla="*/ 138 w 349"/>
                <a:gd name="T51" fmla="*/ 284 h 350"/>
                <a:gd name="T52" fmla="*/ 131 w 349"/>
                <a:gd name="T53" fmla="*/ 277 h 350"/>
                <a:gd name="T54" fmla="*/ 123 w 349"/>
                <a:gd name="T55" fmla="*/ 277 h 350"/>
                <a:gd name="T56" fmla="*/ 73 w 349"/>
                <a:gd name="T57" fmla="*/ 277 h 350"/>
                <a:gd name="T58" fmla="*/ 73 w 349"/>
                <a:gd name="T59" fmla="*/ 227 h 350"/>
                <a:gd name="T60" fmla="*/ 73 w 349"/>
                <a:gd name="T61" fmla="*/ 219 h 350"/>
                <a:gd name="T62" fmla="*/ 65 w 349"/>
                <a:gd name="T63" fmla="*/ 211 h 350"/>
                <a:gd name="T64" fmla="*/ 31 w 349"/>
                <a:gd name="T65" fmla="*/ 173 h 350"/>
                <a:gd name="T66" fmla="*/ 65 w 349"/>
                <a:gd name="T67" fmla="*/ 138 h 350"/>
                <a:gd name="T68" fmla="*/ 73 w 349"/>
                <a:gd name="T69" fmla="*/ 131 h 350"/>
                <a:gd name="T70" fmla="*/ 73 w 349"/>
                <a:gd name="T71" fmla="*/ 123 h 350"/>
                <a:gd name="T72" fmla="*/ 73 w 349"/>
                <a:gd name="T73" fmla="*/ 73 h 350"/>
                <a:gd name="T74" fmla="*/ 123 w 349"/>
                <a:gd name="T75" fmla="*/ 73 h 350"/>
                <a:gd name="T76" fmla="*/ 131 w 349"/>
                <a:gd name="T77" fmla="*/ 73 h 350"/>
                <a:gd name="T78" fmla="*/ 138 w 349"/>
                <a:gd name="T79" fmla="*/ 65 h 350"/>
                <a:gd name="T80" fmla="*/ 173 w 349"/>
                <a:gd name="T81" fmla="*/ 31 h 350"/>
                <a:gd name="T82" fmla="*/ 211 w 349"/>
                <a:gd name="T83" fmla="*/ 65 h 350"/>
                <a:gd name="T84" fmla="*/ 215 w 349"/>
                <a:gd name="T85" fmla="*/ 73 h 350"/>
                <a:gd name="T86" fmla="*/ 227 w 349"/>
                <a:gd name="T87" fmla="*/ 73 h 350"/>
                <a:gd name="T88" fmla="*/ 276 w 349"/>
                <a:gd name="T89" fmla="*/ 73 h 350"/>
                <a:gd name="T90" fmla="*/ 276 w 349"/>
                <a:gd name="T91" fmla="*/ 123 h 350"/>
                <a:gd name="T92" fmla="*/ 276 w 349"/>
                <a:gd name="T93" fmla="*/ 131 h 350"/>
                <a:gd name="T94" fmla="*/ 284 w 349"/>
                <a:gd name="T95" fmla="*/ 138 h 350"/>
                <a:gd name="T96" fmla="*/ 319 w 349"/>
                <a:gd name="T97" fmla="*/ 173 h 350"/>
                <a:gd name="T98" fmla="*/ 284 w 349"/>
                <a:gd name="T99" fmla="*/ 2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123"/>
                  </a:moveTo>
                  <a:lnTo>
                    <a:pt x="299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0"/>
                  </a:lnTo>
                  <a:lnTo>
                    <a:pt x="227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close/>
                  <a:moveTo>
                    <a:pt x="284" y="211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7" y="277"/>
                  </a:lnTo>
                  <a:lnTo>
                    <a:pt x="215" y="277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9" y="173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1" name="Freeform 180">
              <a:extLst>
                <a:ext uri="{FF2B5EF4-FFF2-40B4-BE49-F238E27FC236}">
                  <a16:creationId xmlns:a16="http://schemas.microsoft.com/office/drawing/2014/main" id="{767C5ACB-0A12-5C37-4D1B-806C6FA72E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3855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7 h 353"/>
                <a:gd name="T16" fmla="*/ 50 w 349"/>
                <a:gd name="T17" fmla="*/ 231 h 353"/>
                <a:gd name="T18" fmla="*/ 50 w 349"/>
                <a:gd name="T19" fmla="*/ 304 h 353"/>
                <a:gd name="T20" fmla="*/ 123 w 349"/>
                <a:gd name="T21" fmla="*/ 304 h 353"/>
                <a:gd name="T22" fmla="*/ 173 w 349"/>
                <a:gd name="T23" fmla="*/ 353 h 353"/>
                <a:gd name="T24" fmla="*/ 226 w 349"/>
                <a:gd name="T25" fmla="*/ 304 h 353"/>
                <a:gd name="T26" fmla="*/ 299 w 349"/>
                <a:gd name="T27" fmla="*/ 304 h 353"/>
                <a:gd name="T28" fmla="*/ 299 w 349"/>
                <a:gd name="T29" fmla="*/ 231 h 353"/>
                <a:gd name="T30" fmla="*/ 349 w 349"/>
                <a:gd name="T31" fmla="*/ 177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1 h 353"/>
                <a:gd name="T40" fmla="*/ 276 w 349"/>
                <a:gd name="T41" fmla="*/ 280 h 353"/>
                <a:gd name="T42" fmla="*/ 226 w 349"/>
                <a:gd name="T43" fmla="*/ 280 h 353"/>
                <a:gd name="T44" fmla="*/ 215 w 349"/>
                <a:gd name="T45" fmla="*/ 280 h 353"/>
                <a:gd name="T46" fmla="*/ 211 w 349"/>
                <a:gd name="T47" fmla="*/ 288 h 353"/>
                <a:gd name="T48" fmla="*/ 173 w 349"/>
                <a:gd name="T49" fmla="*/ 323 h 353"/>
                <a:gd name="T50" fmla="*/ 138 w 349"/>
                <a:gd name="T51" fmla="*/ 288 h 353"/>
                <a:gd name="T52" fmla="*/ 130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1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7 h 353"/>
                <a:gd name="T66" fmla="*/ 65 w 349"/>
                <a:gd name="T67" fmla="*/ 142 h 353"/>
                <a:gd name="T68" fmla="*/ 73 w 349"/>
                <a:gd name="T69" fmla="*/ 135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0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5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5 h 353"/>
                <a:gd name="T94" fmla="*/ 284 w 349"/>
                <a:gd name="T95" fmla="*/ 142 h 353"/>
                <a:gd name="T96" fmla="*/ 318 w 349"/>
                <a:gd name="T97" fmla="*/ 177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2" name="Freeform 181">
              <a:extLst>
                <a:ext uri="{FF2B5EF4-FFF2-40B4-BE49-F238E27FC236}">
                  <a16:creationId xmlns:a16="http://schemas.microsoft.com/office/drawing/2014/main" id="{FA5E115A-F620-308C-6589-74E186F773A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3855"/>
              <a:ext cx="353" cy="353"/>
            </a:xfrm>
            <a:custGeom>
              <a:avLst/>
              <a:gdLst>
                <a:gd name="T0" fmla="*/ 303 w 353"/>
                <a:gd name="T1" fmla="*/ 127 h 353"/>
                <a:gd name="T2" fmla="*/ 303 w 353"/>
                <a:gd name="T3" fmla="*/ 54 h 353"/>
                <a:gd name="T4" fmla="*/ 230 w 353"/>
                <a:gd name="T5" fmla="*/ 54 h 353"/>
                <a:gd name="T6" fmla="*/ 176 w 353"/>
                <a:gd name="T7" fmla="*/ 0 h 353"/>
                <a:gd name="T8" fmla="*/ 126 w 353"/>
                <a:gd name="T9" fmla="*/ 54 h 353"/>
                <a:gd name="T10" fmla="*/ 53 w 353"/>
                <a:gd name="T11" fmla="*/ 54 h 353"/>
                <a:gd name="T12" fmla="*/ 53 w 353"/>
                <a:gd name="T13" fmla="*/ 127 h 353"/>
                <a:gd name="T14" fmla="*/ 0 w 353"/>
                <a:gd name="T15" fmla="*/ 177 h 353"/>
                <a:gd name="T16" fmla="*/ 53 w 353"/>
                <a:gd name="T17" fmla="*/ 231 h 353"/>
                <a:gd name="T18" fmla="*/ 53 w 353"/>
                <a:gd name="T19" fmla="*/ 304 h 353"/>
                <a:gd name="T20" fmla="*/ 126 w 353"/>
                <a:gd name="T21" fmla="*/ 304 h 353"/>
                <a:gd name="T22" fmla="*/ 176 w 353"/>
                <a:gd name="T23" fmla="*/ 353 h 353"/>
                <a:gd name="T24" fmla="*/ 230 w 353"/>
                <a:gd name="T25" fmla="*/ 304 h 353"/>
                <a:gd name="T26" fmla="*/ 303 w 353"/>
                <a:gd name="T27" fmla="*/ 304 h 353"/>
                <a:gd name="T28" fmla="*/ 303 w 353"/>
                <a:gd name="T29" fmla="*/ 231 h 353"/>
                <a:gd name="T30" fmla="*/ 353 w 353"/>
                <a:gd name="T31" fmla="*/ 177 h 353"/>
                <a:gd name="T32" fmla="*/ 303 w 353"/>
                <a:gd name="T33" fmla="*/ 127 h 353"/>
                <a:gd name="T34" fmla="*/ 287 w 353"/>
                <a:gd name="T35" fmla="*/ 215 h 353"/>
                <a:gd name="T36" fmla="*/ 280 w 353"/>
                <a:gd name="T37" fmla="*/ 219 h 353"/>
                <a:gd name="T38" fmla="*/ 280 w 353"/>
                <a:gd name="T39" fmla="*/ 231 h 353"/>
                <a:gd name="T40" fmla="*/ 280 w 353"/>
                <a:gd name="T41" fmla="*/ 280 h 353"/>
                <a:gd name="T42" fmla="*/ 230 w 353"/>
                <a:gd name="T43" fmla="*/ 280 h 353"/>
                <a:gd name="T44" fmla="*/ 218 w 353"/>
                <a:gd name="T45" fmla="*/ 280 h 353"/>
                <a:gd name="T46" fmla="*/ 215 w 353"/>
                <a:gd name="T47" fmla="*/ 288 h 353"/>
                <a:gd name="T48" fmla="*/ 176 w 353"/>
                <a:gd name="T49" fmla="*/ 323 h 353"/>
                <a:gd name="T50" fmla="*/ 142 w 353"/>
                <a:gd name="T51" fmla="*/ 288 h 353"/>
                <a:gd name="T52" fmla="*/ 134 w 353"/>
                <a:gd name="T53" fmla="*/ 280 h 353"/>
                <a:gd name="T54" fmla="*/ 126 w 353"/>
                <a:gd name="T55" fmla="*/ 280 h 353"/>
                <a:gd name="T56" fmla="*/ 76 w 353"/>
                <a:gd name="T57" fmla="*/ 280 h 353"/>
                <a:gd name="T58" fmla="*/ 76 w 353"/>
                <a:gd name="T59" fmla="*/ 231 h 353"/>
                <a:gd name="T60" fmla="*/ 76 w 353"/>
                <a:gd name="T61" fmla="*/ 219 h 353"/>
                <a:gd name="T62" fmla="*/ 69 w 353"/>
                <a:gd name="T63" fmla="*/ 215 h 353"/>
                <a:gd name="T64" fmla="*/ 30 w 353"/>
                <a:gd name="T65" fmla="*/ 177 h 353"/>
                <a:gd name="T66" fmla="*/ 69 w 353"/>
                <a:gd name="T67" fmla="*/ 142 h 353"/>
                <a:gd name="T68" fmla="*/ 76 w 353"/>
                <a:gd name="T69" fmla="*/ 135 h 353"/>
                <a:gd name="T70" fmla="*/ 76 w 353"/>
                <a:gd name="T71" fmla="*/ 127 h 353"/>
                <a:gd name="T72" fmla="*/ 76 w 353"/>
                <a:gd name="T73" fmla="*/ 73 h 353"/>
                <a:gd name="T74" fmla="*/ 126 w 353"/>
                <a:gd name="T75" fmla="*/ 73 h 353"/>
                <a:gd name="T76" fmla="*/ 134 w 353"/>
                <a:gd name="T77" fmla="*/ 73 h 353"/>
                <a:gd name="T78" fmla="*/ 142 w 353"/>
                <a:gd name="T79" fmla="*/ 69 h 353"/>
                <a:gd name="T80" fmla="*/ 176 w 353"/>
                <a:gd name="T81" fmla="*/ 31 h 353"/>
                <a:gd name="T82" fmla="*/ 215 w 353"/>
                <a:gd name="T83" fmla="*/ 69 h 353"/>
                <a:gd name="T84" fmla="*/ 218 w 353"/>
                <a:gd name="T85" fmla="*/ 73 h 353"/>
                <a:gd name="T86" fmla="*/ 230 w 353"/>
                <a:gd name="T87" fmla="*/ 73 h 353"/>
                <a:gd name="T88" fmla="*/ 280 w 353"/>
                <a:gd name="T89" fmla="*/ 73 h 353"/>
                <a:gd name="T90" fmla="*/ 280 w 353"/>
                <a:gd name="T91" fmla="*/ 127 h 353"/>
                <a:gd name="T92" fmla="*/ 280 w 353"/>
                <a:gd name="T93" fmla="*/ 135 h 353"/>
                <a:gd name="T94" fmla="*/ 287 w 353"/>
                <a:gd name="T95" fmla="*/ 142 h 353"/>
                <a:gd name="T96" fmla="*/ 322 w 353"/>
                <a:gd name="T97" fmla="*/ 177 h 353"/>
                <a:gd name="T98" fmla="*/ 287 w 353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303" y="127"/>
                  </a:moveTo>
                  <a:lnTo>
                    <a:pt x="303" y="54"/>
                  </a:lnTo>
                  <a:lnTo>
                    <a:pt x="230" y="54"/>
                  </a:lnTo>
                  <a:lnTo>
                    <a:pt x="176" y="0"/>
                  </a:lnTo>
                  <a:lnTo>
                    <a:pt x="126" y="54"/>
                  </a:lnTo>
                  <a:lnTo>
                    <a:pt x="53" y="54"/>
                  </a:lnTo>
                  <a:lnTo>
                    <a:pt x="53" y="127"/>
                  </a:lnTo>
                  <a:lnTo>
                    <a:pt x="0" y="177"/>
                  </a:lnTo>
                  <a:lnTo>
                    <a:pt x="53" y="231"/>
                  </a:lnTo>
                  <a:lnTo>
                    <a:pt x="53" y="304"/>
                  </a:lnTo>
                  <a:lnTo>
                    <a:pt x="126" y="304"/>
                  </a:lnTo>
                  <a:lnTo>
                    <a:pt x="176" y="353"/>
                  </a:lnTo>
                  <a:lnTo>
                    <a:pt x="230" y="304"/>
                  </a:lnTo>
                  <a:lnTo>
                    <a:pt x="303" y="304"/>
                  </a:lnTo>
                  <a:lnTo>
                    <a:pt x="303" y="231"/>
                  </a:lnTo>
                  <a:lnTo>
                    <a:pt x="353" y="177"/>
                  </a:lnTo>
                  <a:lnTo>
                    <a:pt x="303" y="127"/>
                  </a:lnTo>
                  <a:close/>
                  <a:moveTo>
                    <a:pt x="287" y="215"/>
                  </a:moveTo>
                  <a:lnTo>
                    <a:pt x="280" y="219"/>
                  </a:lnTo>
                  <a:lnTo>
                    <a:pt x="280" y="231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8"/>
                  </a:lnTo>
                  <a:lnTo>
                    <a:pt x="176" y="323"/>
                  </a:lnTo>
                  <a:lnTo>
                    <a:pt x="142" y="288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31"/>
                  </a:lnTo>
                  <a:lnTo>
                    <a:pt x="76" y="219"/>
                  </a:lnTo>
                  <a:lnTo>
                    <a:pt x="69" y="215"/>
                  </a:lnTo>
                  <a:lnTo>
                    <a:pt x="30" y="177"/>
                  </a:lnTo>
                  <a:lnTo>
                    <a:pt x="69" y="142"/>
                  </a:lnTo>
                  <a:lnTo>
                    <a:pt x="76" y="135"/>
                  </a:lnTo>
                  <a:lnTo>
                    <a:pt x="76" y="127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6" y="31"/>
                  </a:lnTo>
                  <a:lnTo>
                    <a:pt x="215" y="69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7" y="142"/>
                  </a:lnTo>
                  <a:lnTo>
                    <a:pt x="322" y="177"/>
                  </a:lnTo>
                  <a:lnTo>
                    <a:pt x="287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3" name="Freeform 182">
              <a:extLst>
                <a:ext uri="{FF2B5EF4-FFF2-40B4-BE49-F238E27FC236}">
                  <a16:creationId xmlns:a16="http://schemas.microsoft.com/office/drawing/2014/main" id="{767C7050-6E6B-8FAE-F2EE-57BB666BA8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3494"/>
              <a:ext cx="353" cy="350"/>
            </a:xfrm>
            <a:custGeom>
              <a:avLst/>
              <a:gdLst>
                <a:gd name="T0" fmla="*/ 230 w 353"/>
                <a:gd name="T1" fmla="*/ 50 h 350"/>
                <a:gd name="T2" fmla="*/ 177 w 353"/>
                <a:gd name="T3" fmla="*/ 0 h 350"/>
                <a:gd name="T4" fmla="*/ 127 w 353"/>
                <a:gd name="T5" fmla="*/ 50 h 350"/>
                <a:gd name="T6" fmla="*/ 54 w 353"/>
                <a:gd name="T7" fmla="*/ 50 h 350"/>
                <a:gd name="T8" fmla="*/ 54 w 353"/>
                <a:gd name="T9" fmla="*/ 123 h 350"/>
                <a:gd name="T10" fmla="*/ 0 w 353"/>
                <a:gd name="T11" fmla="*/ 173 h 350"/>
                <a:gd name="T12" fmla="*/ 54 w 353"/>
                <a:gd name="T13" fmla="*/ 227 h 350"/>
                <a:gd name="T14" fmla="*/ 54 w 353"/>
                <a:gd name="T15" fmla="*/ 300 h 350"/>
                <a:gd name="T16" fmla="*/ 127 w 353"/>
                <a:gd name="T17" fmla="*/ 300 h 350"/>
                <a:gd name="T18" fmla="*/ 177 w 353"/>
                <a:gd name="T19" fmla="*/ 350 h 350"/>
                <a:gd name="T20" fmla="*/ 230 w 353"/>
                <a:gd name="T21" fmla="*/ 300 h 350"/>
                <a:gd name="T22" fmla="*/ 303 w 353"/>
                <a:gd name="T23" fmla="*/ 300 h 350"/>
                <a:gd name="T24" fmla="*/ 303 w 353"/>
                <a:gd name="T25" fmla="*/ 227 h 350"/>
                <a:gd name="T26" fmla="*/ 353 w 353"/>
                <a:gd name="T27" fmla="*/ 173 h 350"/>
                <a:gd name="T28" fmla="*/ 303 w 353"/>
                <a:gd name="T29" fmla="*/ 123 h 350"/>
                <a:gd name="T30" fmla="*/ 303 w 353"/>
                <a:gd name="T31" fmla="*/ 50 h 350"/>
                <a:gd name="T32" fmla="*/ 230 w 353"/>
                <a:gd name="T33" fmla="*/ 50 h 350"/>
                <a:gd name="T34" fmla="*/ 322 w 353"/>
                <a:gd name="T35" fmla="*/ 173 h 350"/>
                <a:gd name="T36" fmla="*/ 288 w 353"/>
                <a:gd name="T37" fmla="*/ 211 h 350"/>
                <a:gd name="T38" fmla="*/ 280 w 353"/>
                <a:gd name="T39" fmla="*/ 219 h 350"/>
                <a:gd name="T40" fmla="*/ 280 w 353"/>
                <a:gd name="T41" fmla="*/ 227 h 350"/>
                <a:gd name="T42" fmla="*/ 280 w 353"/>
                <a:gd name="T43" fmla="*/ 277 h 350"/>
                <a:gd name="T44" fmla="*/ 230 w 353"/>
                <a:gd name="T45" fmla="*/ 277 h 350"/>
                <a:gd name="T46" fmla="*/ 219 w 353"/>
                <a:gd name="T47" fmla="*/ 277 h 350"/>
                <a:gd name="T48" fmla="*/ 215 w 353"/>
                <a:gd name="T49" fmla="*/ 284 h 350"/>
                <a:gd name="T50" fmla="*/ 177 w 353"/>
                <a:gd name="T51" fmla="*/ 319 h 350"/>
                <a:gd name="T52" fmla="*/ 142 w 353"/>
                <a:gd name="T53" fmla="*/ 284 h 350"/>
                <a:gd name="T54" fmla="*/ 134 w 353"/>
                <a:gd name="T55" fmla="*/ 277 h 350"/>
                <a:gd name="T56" fmla="*/ 127 w 353"/>
                <a:gd name="T57" fmla="*/ 277 h 350"/>
                <a:gd name="T58" fmla="*/ 77 w 353"/>
                <a:gd name="T59" fmla="*/ 277 h 350"/>
                <a:gd name="T60" fmla="*/ 77 w 353"/>
                <a:gd name="T61" fmla="*/ 227 h 350"/>
                <a:gd name="T62" fmla="*/ 77 w 353"/>
                <a:gd name="T63" fmla="*/ 219 h 350"/>
                <a:gd name="T64" fmla="*/ 69 w 353"/>
                <a:gd name="T65" fmla="*/ 211 h 350"/>
                <a:gd name="T66" fmla="*/ 31 w 353"/>
                <a:gd name="T67" fmla="*/ 173 h 350"/>
                <a:gd name="T68" fmla="*/ 69 w 353"/>
                <a:gd name="T69" fmla="*/ 138 h 350"/>
                <a:gd name="T70" fmla="*/ 77 w 353"/>
                <a:gd name="T71" fmla="*/ 131 h 350"/>
                <a:gd name="T72" fmla="*/ 77 w 353"/>
                <a:gd name="T73" fmla="*/ 123 h 350"/>
                <a:gd name="T74" fmla="*/ 77 w 353"/>
                <a:gd name="T75" fmla="*/ 73 h 350"/>
                <a:gd name="T76" fmla="*/ 127 w 353"/>
                <a:gd name="T77" fmla="*/ 73 h 350"/>
                <a:gd name="T78" fmla="*/ 134 w 353"/>
                <a:gd name="T79" fmla="*/ 73 h 350"/>
                <a:gd name="T80" fmla="*/ 142 w 353"/>
                <a:gd name="T81" fmla="*/ 65 h 350"/>
                <a:gd name="T82" fmla="*/ 177 w 353"/>
                <a:gd name="T83" fmla="*/ 31 h 350"/>
                <a:gd name="T84" fmla="*/ 215 w 353"/>
                <a:gd name="T85" fmla="*/ 65 h 350"/>
                <a:gd name="T86" fmla="*/ 219 w 353"/>
                <a:gd name="T87" fmla="*/ 73 h 350"/>
                <a:gd name="T88" fmla="*/ 230 w 353"/>
                <a:gd name="T89" fmla="*/ 73 h 350"/>
                <a:gd name="T90" fmla="*/ 280 w 353"/>
                <a:gd name="T91" fmla="*/ 73 h 350"/>
                <a:gd name="T92" fmla="*/ 280 w 353"/>
                <a:gd name="T93" fmla="*/ 123 h 350"/>
                <a:gd name="T94" fmla="*/ 280 w 353"/>
                <a:gd name="T95" fmla="*/ 131 h 350"/>
                <a:gd name="T96" fmla="*/ 288 w 353"/>
                <a:gd name="T97" fmla="*/ 138 h 350"/>
                <a:gd name="T98" fmla="*/ 322 w 353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230" y="50"/>
                  </a:move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3"/>
                  </a:lnTo>
                  <a:lnTo>
                    <a:pt x="54" y="227"/>
                  </a:lnTo>
                  <a:lnTo>
                    <a:pt x="54" y="300"/>
                  </a:lnTo>
                  <a:lnTo>
                    <a:pt x="127" y="300"/>
                  </a:lnTo>
                  <a:lnTo>
                    <a:pt x="177" y="350"/>
                  </a:lnTo>
                  <a:lnTo>
                    <a:pt x="230" y="300"/>
                  </a:lnTo>
                  <a:lnTo>
                    <a:pt x="303" y="300"/>
                  </a:lnTo>
                  <a:lnTo>
                    <a:pt x="303" y="227"/>
                  </a:lnTo>
                  <a:lnTo>
                    <a:pt x="353" y="173"/>
                  </a:lnTo>
                  <a:lnTo>
                    <a:pt x="303" y="123"/>
                  </a:lnTo>
                  <a:lnTo>
                    <a:pt x="303" y="50"/>
                  </a:lnTo>
                  <a:lnTo>
                    <a:pt x="230" y="50"/>
                  </a:lnTo>
                  <a:close/>
                  <a:moveTo>
                    <a:pt x="322" y="173"/>
                  </a:moveTo>
                  <a:lnTo>
                    <a:pt x="288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30" y="277"/>
                  </a:lnTo>
                  <a:lnTo>
                    <a:pt x="219" y="277"/>
                  </a:lnTo>
                  <a:lnTo>
                    <a:pt x="215" y="284"/>
                  </a:lnTo>
                  <a:lnTo>
                    <a:pt x="177" y="319"/>
                  </a:lnTo>
                  <a:lnTo>
                    <a:pt x="142" y="284"/>
                  </a:lnTo>
                  <a:lnTo>
                    <a:pt x="134" y="277"/>
                  </a:lnTo>
                  <a:lnTo>
                    <a:pt x="127" y="277"/>
                  </a:lnTo>
                  <a:lnTo>
                    <a:pt x="77" y="277"/>
                  </a:lnTo>
                  <a:lnTo>
                    <a:pt x="77" y="227"/>
                  </a:lnTo>
                  <a:lnTo>
                    <a:pt x="77" y="219"/>
                  </a:lnTo>
                  <a:lnTo>
                    <a:pt x="69" y="211"/>
                  </a:lnTo>
                  <a:lnTo>
                    <a:pt x="31" y="173"/>
                  </a:lnTo>
                  <a:lnTo>
                    <a:pt x="69" y="138"/>
                  </a:lnTo>
                  <a:lnTo>
                    <a:pt x="77" y="131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7" y="31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1"/>
                  </a:lnTo>
                  <a:lnTo>
                    <a:pt x="288" y="138"/>
                  </a:lnTo>
                  <a:lnTo>
                    <a:pt x="32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4" name="Freeform 183">
              <a:extLst>
                <a:ext uri="{FF2B5EF4-FFF2-40B4-BE49-F238E27FC236}">
                  <a16:creationId xmlns:a16="http://schemas.microsoft.com/office/drawing/2014/main" id="{12B25337-C0B2-7A66-4AA0-5C0D130597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3544"/>
              <a:ext cx="65" cy="250"/>
            </a:xfrm>
            <a:custGeom>
              <a:avLst/>
              <a:gdLst>
                <a:gd name="T0" fmla="*/ 65 w 65"/>
                <a:gd name="T1" fmla="*/ 250 h 250"/>
                <a:gd name="T2" fmla="*/ 65 w 65"/>
                <a:gd name="T3" fmla="*/ 158 h 250"/>
                <a:gd name="T4" fmla="*/ 31 w 65"/>
                <a:gd name="T5" fmla="*/ 123 h 250"/>
                <a:gd name="T6" fmla="*/ 65 w 65"/>
                <a:gd name="T7" fmla="*/ 92 h 250"/>
                <a:gd name="T8" fmla="*/ 65 w 65"/>
                <a:gd name="T9" fmla="*/ 0 h 250"/>
                <a:gd name="T10" fmla="*/ 54 w 65"/>
                <a:gd name="T11" fmla="*/ 0 h 250"/>
                <a:gd name="T12" fmla="*/ 54 w 65"/>
                <a:gd name="T13" fmla="*/ 73 h 250"/>
                <a:gd name="T14" fmla="*/ 0 w 65"/>
                <a:gd name="T15" fmla="*/ 123 h 250"/>
                <a:gd name="T16" fmla="*/ 54 w 65"/>
                <a:gd name="T17" fmla="*/ 177 h 250"/>
                <a:gd name="T18" fmla="*/ 54 w 65"/>
                <a:gd name="T19" fmla="*/ 250 h 250"/>
                <a:gd name="T20" fmla="*/ 65 w 65"/>
                <a:gd name="T2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65" y="250"/>
                  </a:moveTo>
                  <a:lnTo>
                    <a:pt x="65" y="158"/>
                  </a:lnTo>
                  <a:lnTo>
                    <a:pt x="31" y="123"/>
                  </a:lnTo>
                  <a:lnTo>
                    <a:pt x="65" y="92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3"/>
                  </a:lnTo>
                  <a:lnTo>
                    <a:pt x="54" y="177"/>
                  </a:lnTo>
                  <a:lnTo>
                    <a:pt x="54" y="250"/>
                  </a:lnTo>
                  <a:lnTo>
                    <a:pt x="65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5" name="Freeform 184">
              <a:extLst>
                <a:ext uri="{FF2B5EF4-FFF2-40B4-BE49-F238E27FC236}">
                  <a16:creationId xmlns:a16="http://schemas.microsoft.com/office/drawing/2014/main" id="{184FF0D0-0DDB-6A61-DA30-766F662F4D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3855"/>
              <a:ext cx="338" cy="353"/>
            </a:xfrm>
            <a:custGeom>
              <a:avLst/>
              <a:gdLst>
                <a:gd name="T0" fmla="*/ 127 w 338"/>
                <a:gd name="T1" fmla="*/ 304 h 353"/>
                <a:gd name="T2" fmla="*/ 177 w 338"/>
                <a:gd name="T3" fmla="*/ 353 h 353"/>
                <a:gd name="T4" fmla="*/ 231 w 338"/>
                <a:gd name="T5" fmla="*/ 304 h 353"/>
                <a:gd name="T6" fmla="*/ 304 w 338"/>
                <a:gd name="T7" fmla="*/ 304 h 353"/>
                <a:gd name="T8" fmla="*/ 304 w 338"/>
                <a:gd name="T9" fmla="*/ 231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7 h 353"/>
                <a:gd name="T16" fmla="*/ 304 w 338"/>
                <a:gd name="T17" fmla="*/ 54 h 353"/>
                <a:gd name="T18" fmla="*/ 231 w 338"/>
                <a:gd name="T19" fmla="*/ 54 h 353"/>
                <a:gd name="T20" fmla="*/ 177 w 338"/>
                <a:gd name="T21" fmla="*/ 0 h 353"/>
                <a:gd name="T22" fmla="*/ 127 w 338"/>
                <a:gd name="T23" fmla="*/ 54 h 353"/>
                <a:gd name="T24" fmla="*/ 54 w 338"/>
                <a:gd name="T25" fmla="*/ 54 h 353"/>
                <a:gd name="T26" fmla="*/ 54 w 338"/>
                <a:gd name="T27" fmla="*/ 127 h 353"/>
                <a:gd name="T28" fmla="*/ 0 w 338"/>
                <a:gd name="T29" fmla="*/ 177 h 353"/>
                <a:gd name="T30" fmla="*/ 54 w 338"/>
                <a:gd name="T31" fmla="*/ 231 h 353"/>
                <a:gd name="T32" fmla="*/ 54 w 338"/>
                <a:gd name="T33" fmla="*/ 304 h 353"/>
                <a:gd name="T34" fmla="*/ 127 w 338"/>
                <a:gd name="T35" fmla="*/ 304 h 353"/>
                <a:gd name="T36" fmla="*/ 31 w 338"/>
                <a:gd name="T37" fmla="*/ 177 h 353"/>
                <a:gd name="T38" fmla="*/ 70 w 338"/>
                <a:gd name="T39" fmla="*/ 142 h 353"/>
                <a:gd name="T40" fmla="*/ 77 w 338"/>
                <a:gd name="T41" fmla="*/ 135 h 353"/>
                <a:gd name="T42" fmla="*/ 77 w 338"/>
                <a:gd name="T43" fmla="*/ 127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9 h 353"/>
                <a:gd name="T52" fmla="*/ 177 w 338"/>
                <a:gd name="T53" fmla="*/ 31 h 353"/>
                <a:gd name="T54" fmla="*/ 215 w 338"/>
                <a:gd name="T55" fmla="*/ 69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7 h 353"/>
                <a:gd name="T64" fmla="*/ 281 w 338"/>
                <a:gd name="T65" fmla="*/ 135 h 353"/>
                <a:gd name="T66" fmla="*/ 288 w 338"/>
                <a:gd name="T67" fmla="*/ 142 h 353"/>
                <a:gd name="T68" fmla="*/ 323 w 338"/>
                <a:gd name="T69" fmla="*/ 177 h 353"/>
                <a:gd name="T70" fmla="*/ 288 w 338"/>
                <a:gd name="T71" fmla="*/ 215 h 353"/>
                <a:gd name="T72" fmla="*/ 281 w 338"/>
                <a:gd name="T73" fmla="*/ 219 h 353"/>
                <a:gd name="T74" fmla="*/ 281 w 338"/>
                <a:gd name="T75" fmla="*/ 231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8 h 353"/>
                <a:gd name="T84" fmla="*/ 177 w 338"/>
                <a:gd name="T85" fmla="*/ 323 h 353"/>
                <a:gd name="T86" fmla="*/ 142 w 338"/>
                <a:gd name="T87" fmla="*/ 288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31 h 353"/>
                <a:gd name="T96" fmla="*/ 77 w 338"/>
                <a:gd name="T97" fmla="*/ 219 h 353"/>
                <a:gd name="T98" fmla="*/ 70 w 338"/>
                <a:gd name="T99" fmla="*/ 215 h 353"/>
                <a:gd name="T100" fmla="*/ 31 w 338"/>
                <a:gd name="T101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304"/>
                  </a:moveTo>
                  <a:lnTo>
                    <a:pt x="177" y="353"/>
                  </a:lnTo>
                  <a:lnTo>
                    <a:pt x="231" y="304"/>
                  </a:lnTo>
                  <a:lnTo>
                    <a:pt x="304" y="304"/>
                  </a:lnTo>
                  <a:lnTo>
                    <a:pt x="304" y="231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7"/>
                  </a:lnTo>
                  <a:lnTo>
                    <a:pt x="304" y="54"/>
                  </a:lnTo>
                  <a:lnTo>
                    <a:pt x="231" y="54"/>
                  </a:ln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7"/>
                  </a:lnTo>
                  <a:lnTo>
                    <a:pt x="54" y="231"/>
                  </a:lnTo>
                  <a:lnTo>
                    <a:pt x="54" y="304"/>
                  </a:lnTo>
                  <a:lnTo>
                    <a:pt x="127" y="304"/>
                  </a:lnTo>
                  <a:close/>
                  <a:moveTo>
                    <a:pt x="31" y="177"/>
                  </a:moveTo>
                  <a:lnTo>
                    <a:pt x="70" y="142"/>
                  </a:lnTo>
                  <a:lnTo>
                    <a:pt x="77" y="135"/>
                  </a:lnTo>
                  <a:lnTo>
                    <a:pt x="77" y="127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9"/>
                  </a:lnTo>
                  <a:lnTo>
                    <a:pt x="177" y="31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7"/>
                  </a:lnTo>
                  <a:lnTo>
                    <a:pt x="281" y="135"/>
                  </a:lnTo>
                  <a:lnTo>
                    <a:pt x="288" y="142"/>
                  </a:lnTo>
                  <a:lnTo>
                    <a:pt x="323" y="177"/>
                  </a:lnTo>
                  <a:lnTo>
                    <a:pt x="288" y="215"/>
                  </a:lnTo>
                  <a:lnTo>
                    <a:pt x="281" y="219"/>
                  </a:lnTo>
                  <a:lnTo>
                    <a:pt x="281" y="231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8"/>
                  </a:lnTo>
                  <a:lnTo>
                    <a:pt x="177" y="323"/>
                  </a:lnTo>
                  <a:lnTo>
                    <a:pt x="142" y="288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31"/>
                  </a:lnTo>
                  <a:lnTo>
                    <a:pt x="77" y="219"/>
                  </a:lnTo>
                  <a:lnTo>
                    <a:pt x="70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6" name="Freeform 185">
              <a:extLst>
                <a:ext uri="{FF2B5EF4-FFF2-40B4-BE49-F238E27FC236}">
                  <a16:creationId xmlns:a16="http://schemas.microsoft.com/office/drawing/2014/main" id="{028D24C9-6B98-BD1F-68AA-1D888A9237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8" y="4220"/>
              <a:ext cx="249" cy="104"/>
            </a:xfrm>
            <a:custGeom>
              <a:avLst/>
              <a:gdLst>
                <a:gd name="T0" fmla="*/ 177 w 249"/>
                <a:gd name="T1" fmla="*/ 54 h 104"/>
                <a:gd name="T2" fmla="*/ 127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7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7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7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7" name="Freeform 186">
              <a:extLst>
                <a:ext uri="{FF2B5EF4-FFF2-40B4-BE49-F238E27FC236}">
                  <a16:creationId xmlns:a16="http://schemas.microsoft.com/office/drawing/2014/main" id="{908FA588-AF1E-484D-30F6-9ECB472817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9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8" name="Freeform 187">
              <a:extLst>
                <a:ext uri="{FF2B5EF4-FFF2-40B4-BE49-F238E27FC236}">
                  <a16:creationId xmlns:a16="http://schemas.microsoft.com/office/drawing/2014/main" id="{797C7749-C4FF-5FF9-1BAF-708AB297AD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7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5 w 250"/>
                <a:gd name="T17" fmla="*/ 73 h 104"/>
                <a:gd name="T18" fmla="*/ 89 w 250"/>
                <a:gd name="T19" fmla="*/ 69 h 104"/>
                <a:gd name="T20" fmla="*/ 127 w 250"/>
                <a:gd name="T21" fmla="*/ 31 h 104"/>
                <a:gd name="T22" fmla="*/ 161 w 250"/>
                <a:gd name="T23" fmla="*/ 69 h 104"/>
                <a:gd name="T24" fmla="*/ 169 w 250"/>
                <a:gd name="T25" fmla="*/ 73 h 104"/>
                <a:gd name="T26" fmla="*/ 177 w 250"/>
                <a:gd name="T27" fmla="*/ 73 h 104"/>
                <a:gd name="T28" fmla="*/ 227 w 250"/>
                <a:gd name="T29" fmla="*/ 73 h 104"/>
                <a:gd name="T30" fmla="*/ 227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5" y="73"/>
                  </a:lnTo>
                  <a:lnTo>
                    <a:pt x="89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27" y="73"/>
                  </a:lnTo>
                  <a:lnTo>
                    <a:pt x="227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9" name="Freeform 188">
              <a:extLst>
                <a:ext uri="{FF2B5EF4-FFF2-40B4-BE49-F238E27FC236}">
                  <a16:creationId xmlns:a16="http://schemas.microsoft.com/office/drawing/2014/main" id="{FD6F3EF1-C8E1-4F26-5B26-5E918E4B80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3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0" name="Rectangle 189">
              <a:extLst>
                <a:ext uri="{FF2B5EF4-FFF2-40B4-BE49-F238E27FC236}">
                  <a16:creationId xmlns:a16="http://schemas.microsoft.com/office/drawing/2014/main" id="{B193790B-600D-9071-7208-A83F8DAEC9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61" y="4274"/>
              <a:ext cx="11" cy="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1" name="Freeform 190">
              <a:extLst>
                <a:ext uri="{FF2B5EF4-FFF2-40B4-BE49-F238E27FC236}">
                  <a16:creationId xmlns:a16="http://schemas.microsoft.com/office/drawing/2014/main" id="{DF4C0A22-2856-1E4F-758E-C54D8D194D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4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7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7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2" name="Freeform 191">
              <a:extLst>
                <a:ext uri="{FF2B5EF4-FFF2-40B4-BE49-F238E27FC236}">
                  <a16:creationId xmlns:a16="http://schemas.microsoft.com/office/drawing/2014/main" id="{95032609-7C32-AFB4-8694-C869AD392D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2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2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30 w 249"/>
                <a:gd name="T29" fmla="*/ 73 h 104"/>
                <a:gd name="T30" fmla="*/ 230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2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2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30" y="73"/>
                  </a:lnTo>
                  <a:lnTo>
                    <a:pt x="230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3" name="Freeform 192">
              <a:extLst>
                <a:ext uri="{FF2B5EF4-FFF2-40B4-BE49-F238E27FC236}">
                  <a16:creationId xmlns:a16="http://schemas.microsoft.com/office/drawing/2014/main" id="{4DD12133-0B86-466B-F040-8E82AA32A9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9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7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5 w 250"/>
                <a:gd name="T17" fmla="*/ 73 h 104"/>
                <a:gd name="T18" fmla="*/ 88 w 250"/>
                <a:gd name="T19" fmla="*/ 69 h 104"/>
                <a:gd name="T20" fmla="*/ 127 w 250"/>
                <a:gd name="T21" fmla="*/ 31 h 104"/>
                <a:gd name="T22" fmla="*/ 161 w 250"/>
                <a:gd name="T23" fmla="*/ 69 h 104"/>
                <a:gd name="T24" fmla="*/ 169 w 250"/>
                <a:gd name="T25" fmla="*/ 73 h 104"/>
                <a:gd name="T26" fmla="*/ 177 w 250"/>
                <a:gd name="T27" fmla="*/ 73 h 104"/>
                <a:gd name="T28" fmla="*/ 230 w 250"/>
                <a:gd name="T29" fmla="*/ 73 h 104"/>
                <a:gd name="T30" fmla="*/ 230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5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30" y="73"/>
                  </a:lnTo>
                  <a:lnTo>
                    <a:pt x="230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4" name="Freeform 193">
              <a:extLst>
                <a:ext uri="{FF2B5EF4-FFF2-40B4-BE49-F238E27FC236}">
                  <a16:creationId xmlns:a16="http://schemas.microsoft.com/office/drawing/2014/main" id="{2286FDD0-16DC-48B2-B181-E293C613A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6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3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1 w 250"/>
                <a:gd name="T17" fmla="*/ 73 h 104"/>
                <a:gd name="T18" fmla="*/ 89 w 250"/>
                <a:gd name="T19" fmla="*/ 69 h 104"/>
                <a:gd name="T20" fmla="*/ 123 w 250"/>
                <a:gd name="T21" fmla="*/ 31 h 104"/>
                <a:gd name="T22" fmla="*/ 162 w 250"/>
                <a:gd name="T23" fmla="*/ 69 h 104"/>
                <a:gd name="T24" fmla="*/ 165 w 250"/>
                <a:gd name="T25" fmla="*/ 73 h 104"/>
                <a:gd name="T26" fmla="*/ 177 w 250"/>
                <a:gd name="T27" fmla="*/ 73 h 104"/>
                <a:gd name="T28" fmla="*/ 227 w 250"/>
                <a:gd name="T29" fmla="*/ 73 h 104"/>
                <a:gd name="T30" fmla="*/ 227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9" y="69"/>
                  </a:lnTo>
                  <a:lnTo>
                    <a:pt x="123" y="31"/>
                  </a:lnTo>
                  <a:lnTo>
                    <a:pt x="162" y="69"/>
                  </a:lnTo>
                  <a:lnTo>
                    <a:pt x="165" y="73"/>
                  </a:lnTo>
                  <a:lnTo>
                    <a:pt x="177" y="73"/>
                  </a:lnTo>
                  <a:lnTo>
                    <a:pt x="227" y="73"/>
                  </a:lnTo>
                  <a:lnTo>
                    <a:pt x="227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5" name="Freeform 194">
              <a:extLst>
                <a:ext uri="{FF2B5EF4-FFF2-40B4-BE49-F238E27FC236}">
                  <a16:creationId xmlns:a16="http://schemas.microsoft.com/office/drawing/2014/main" id="{DA44EC25-87F1-8180-432B-216CD5498B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1" y="4220"/>
              <a:ext cx="249" cy="104"/>
            </a:xfrm>
            <a:custGeom>
              <a:avLst/>
              <a:gdLst>
                <a:gd name="T0" fmla="*/ 177 w 249"/>
                <a:gd name="T1" fmla="*/ 54 h 104"/>
                <a:gd name="T2" fmla="*/ 123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1 w 249"/>
                <a:gd name="T17" fmla="*/ 73 h 104"/>
                <a:gd name="T18" fmla="*/ 88 w 249"/>
                <a:gd name="T19" fmla="*/ 69 h 104"/>
                <a:gd name="T20" fmla="*/ 123 w 249"/>
                <a:gd name="T21" fmla="*/ 31 h 104"/>
                <a:gd name="T22" fmla="*/ 161 w 249"/>
                <a:gd name="T23" fmla="*/ 69 h 104"/>
                <a:gd name="T24" fmla="*/ 165 w 249"/>
                <a:gd name="T25" fmla="*/ 73 h 104"/>
                <a:gd name="T26" fmla="*/ 177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7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7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123" y="31"/>
                  </a:lnTo>
                  <a:lnTo>
                    <a:pt x="161" y="69"/>
                  </a:lnTo>
                  <a:lnTo>
                    <a:pt x="165" y="73"/>
                  </a:lnTo>
                  <a:lnTo>
                    <a:pt x="177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6" name="Freeform 195">
              <a:extLst>
                <a:ext uri="{FF2B5EF4-FFF2-40B4-BE49-F238E27FC236}">
                  <a16:creationId xmlns:a16="http://schemas.microsoft.com/office/drawing/2014/main" id="{922BC2EC-13B7-B338-F509-536C606310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6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3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3 w 249"/>
                <a:gd name="T21" fmla="*/ 31 h 104"/>
                <a:gd name="T22" fmla="*/ 161 w 249"/>
                <a:gd name="T23" fmla="*/ 69 h 104"/>
                <a:gd name="T24" fmla="*/ 165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3" y="31"/>
                  </a:lnTo>
                  <a:lnTo>
                    <a:pt x="161" y="69"/>
                  </a:lnTo>
                  <a:lnTo>
                    <a:pt x="165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7" name="Freeform 196">
              <a:extLst>
                <a:ext uri="{FF2B5EF4-FFF2-40B4-BE49-F238E27FC236}">
                  <a16:creationId xmlns:a16="http://schemas.microsoft.com/office/drawing/2014/main" id="{F8B81857-17C1-4B5D-68A6-8D9E0E6737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7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3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1 w 249"/>
                <a:gd name="T17" fmla="*/ 73 h 104"/>
                <a:gd name="T18" fmla="*/ 88 w 249"/>
                <a:gd name="T19" fmla="*/ 69 h 104"/>
                <a:gd name="T20" fmla="*/ 123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123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8" name="Freeform 197">
              <a:extLst>
                <a:ext uri="{FF2B5EF4-FFF2-40B4-BE49-F238E27FC236}">
                  <a16:creationId xmlns:a16="http://schemas.microsoft.com/office/drawing/2014/main" id="{E2B9945A-A8A4-D66D-DEA1-697A30B2C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2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2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2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2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2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9" name="Freeform 198">
              <a:extLst>
                <a:ext uri="{FF2B5EF4-FFF2-40B4-BE49-F238E27FC236}">
                  <a16:creationId xmlns:a16="http://schemas.microsoft.com/office/drawing/2014/main" id="{86592B64-95BE-B906-054C-40A72062B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2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7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1 w 250"/>
                <a:gd name="T17" fmla="*/ 73 h 104"/>
                <a:gd name="T18" fmla="*/ 88 w 250"/>
                <a:gd name="T19" fmla="*/ 69 h 104"/>
                <a:gd name="T20" fmla="*/ 127 w 250"/>
                <a:gd name="T21" fmla="*/ 31 h 104"/>
                <a:gd name="T22" fmla="*/ 161 w 250"/>
                <a:gd name="T23" fmla="*/ 69 h 104"/>
                <a:gd name="T24" fmla="*/ 169 w 250"/>
                <a:gd name="T25" fmla="*/ 73 h 104"/>
                <a:gd name="T26" fmla="*/ 177 w 250"/>
                <a:gd name="T27" fmla="*/ 73 h 104"/>
                <a:gd name="T28" fmla="*/ 227 w 250"/>
                <a:gd name="T29" fmla="*/ 73 h 104"/>
                <a:gd name="T30" fmla="*/ 227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27" y="73"/>
                  </a:lnTo>
                  <a:lnTo>
                    <a:pt x="227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400" name="Freeform 199">
              <a:extLst>
                <a:ext uri="{FF2B5EF4-FFF2-40B4-BE49-F238E27FC236}">
                  <a16:creationId xmlns:a16="http://schemas.microsoft.com/office/drawing/2014/main" id="{9C7C0AED-77D6-1D3B-ADD0-8BC18C73A2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8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2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2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2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2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A15748E-8EC9-3EDE-83DE-C9889CE17E9E}"/>
              </a:ext>
            </a:extLst>
          </p:cNvPr>
          <p:cNvSpPr/>
          <p:nvPr/>
        </p:nvSpPr>
        <p:spPr>
          <a:xfrm flipV="1">
            <a:off x="0" y="4342132"/>
            <a:ext cx="2345300" cy="2515868"/>
          </a:xfrm>
          <a:custGeom>
            <a:avLst/>
            <a:gdLst>
              <a:gd name="connsiteX0" fmla="*/ 739211 w 2345300"/>
              <a:gd name="connsiteY0" fmla="*/ 1340001 h 2515868"/>
              <a:gd name="connsiteX1" fmla="*/ 739211 w 2345300"/>
              <a:gd name="connsiteY1" fmla="*/ 1716022 h 2515868"/>
              <a:gd name="connsiteX2" fmla="*/ 970711 w 2345300"/>
              <a:gd name="connsiteY2" fmla="*/ 1716022 h 2515868"/>
              <a:gd name="connsiteX3" fmla="*/ 1159195 w 2345300"/>
              <a:gd name="connsiteY3" fmla="*/ 1529293 h 2515868"/>
              <a:gd name="connsiteX4" fmla="*/ 1160015 w 2345300"/>
              <a:gd name="connsiteY4" fmla="*/ 1528478 h 2515868"/>
              <a:gd name="connsiteX5" fmla="*/ 967369 w 2345300"/>
              <a:gd name="connsiteY5" fmla="*/ 1340001 h 2515868"/>
              <a:gd name="connsiteX6" fmla="*/ 421344 w 2345300"/>
              <a:gd name="connsiteY6" fmla="*/ 1340000 h 2515868"/>
              <a:gd name="connsiteX7" fmla="*/ 421344 w 2345300"/>
              <a:gd name="connsiteY7" fmla="*/ 1340001 h 2515868"/>
              <a:gd name="connsiteX8" fmla="*/ 421343 w 2345300"/>
              <a:gd name="connsiteY8" fmla="*/ 1340001 h 2515868"/>
              <a:gd name="connsiteX9" fmla="*/ 421343 w 2345300"/>
              <a:gd name="connsiteY9" fmla="*/ 1757858 h 2515868"/>
              <a:gd name="connsiteX10" fmla="*/ 421342 w 2345300"/>
              <a:gd name="connsiteY10" fmla="*/ 1757858 h 2515868"/>
              <a:gd name="connsiteX11" fmla="*/ 188873 w 2345300"/>
              <a:gd name="connsiteY11" fmla="*/ 1757858 h 2515868"/>
              <a:gd name="connsiteX12" fmla="*/ 558220 w 2345300"/>
              <a:gd name="connsiteY12" fmla="*/ 2125051 h 2515868"/>
              <a:gd name="connsiteX13" fmla="*/ 558569 w 2345300"/>
              <a:gd name="connsiteY13" fmla="*/ 2125397 h 2515868"/>
              <a:gd name="connsiteX14" fmla="*/ 928480 w 2345300"/>
              <a:gd name="connsiteY14" fmla="*/ 1757858 h 2515868"/>
              <a:gd name="connsiteX15" fmla="*/ 696943 w 2345300"/>
              <a:gd name="connsiteY15" fmla="*/ 1757858 h 2515868"/>
              <a:gd name="connsiteX16" fmla="*/ 696943 w 2345300"/>
              <a:gd name="connsiteY16" fmla="*/ 1340000 h 2515868"/>
              <a:gd name="connsiteX17" fmla="*/ 1169074 w 2345300"/>
              <a:gd name="connsiteY17" fmla="*/ 909348 h 2515868"/>
              <a:gd name="connsiteX18" fmla="*/ 1169074 w 2345300"/>
              <a:gd name="connsiteY18" fmla="*/ 1138440 h 2515868"/>
              <a:gd name="connsiteX19" fmla="*/ 1357407 w 2345300"/>
              <a:gd name="connsiteY19" fmla="*/ 1331086 h 2515868"/>
              <a:gd name="connsiteX20" fmla="*/ 1359952 w 2345300"/>
              <a:gd name="connsiteY20" fmla="*/ 1328525 h 2515868"/>
              <a:gd name="connsiteX21" fmla="*/ 1545454 w 2345300"/>
              <a:gd name="connsiteY21" fmla="*/ 1141631 h 2515868"/>
              <a:gd name="connsiteX22" fmla="*/ 1545454 w 2345300"/>
              <a:gd name="connsiteY22" fmla="*/ 909348 h 2515868"/>
              <a:gd name="connsiteX23" fmla="*/ 558929 w 2345300"/>
              <a:gd name="connsiteY23" fmla="*/ 897847 h 2515868"/>
              <a:gd name="connsiteX24" fmla="*/ 421344 w 2345300"/>
              <a:gd name="connsiteY24" fmla="*/ 1021774 h 2515868"/>
              <a:gd name="connsiteX25" fmla="*/ 421344 w 2345300"/>
              <a:gd name="connsiteY25" fmla="*/ 1298164 h 2515868"/>
              <a:gd name="connsiteX26" fmla="*/ 696943 w 2345300"/>
              <a:gd name="connsiteY26" fmla="*/ 1298164 h 2515868"/>
              <a:gd name="connsiteX27" fmla="*/ 696943 w 2345300"/>
              <a:gd name="connsiteY27" fmla="*/ 1021773 h 2515868"/>
              <a:gd name="connsiteX28" fmla="*/ 598720 w 2345300"/>
              <a:gd name="connsiteY28" fmla="*/ 933577 h 2515868"/>
              <a:gd name="connsiteX29" fmla="*/ 851206 w 2345300"/>
              <a:gd name="connsiteY29" fmla="*/ 591481 h 2515868"/>
              <a:gd name="connsiteX30" fmla="*/ 727207 w 2345300"/>
              <a:gd name="connsiteY30" fmla="*/ 729496 h 2515868"/>
              <a:gd name="connsiteX31" fmla="*/ 851205 w 2345300"/>
              <a:gd name="connsiteY31" fmla="*/ 867511 h 2515868"/>
              <a:gd name="connsiteX32" fmla="*/ 1126734 w 2345300"/>
              <a:gd name="connsiteY32" fmla="*/ 867511 h 2515868"/>
              <a:gd name="connsiteX33" fmla="*/ 1126734 w 2345300"/>
              <a:gd name="connsiteY33" fmla="*/ 591481 h 2515868"/>
              <a:gd name="connsiteX34" fmla="*/ 0 w 2345300"/>
              <a:gd name="connsiteY34" fmla="*/ 549644 h 2515868"/>
              <a:gd name="connsiteX35" fmla="*/ 285916 w 2345300"/>
              <a:gd name="connsiteY35" fmla="*/ 549644 h 2515868"/>
              <a:gd name="connsiteX36" fmla="*/ 447366 w 2345300"/>
              <a:gd name="connsiteY36" fmla="*/ 729495 h 2515868"/>
              <a:gd name="connsiteX37" fmla="*/ 447366 w 2345300"/>
              <a:gd name="connsiteY37" fmla="*/ 729496 h 2515868"/>
              <a:gd name="connsiteX38" fmla="*/ 285916 w 2345300"/>
              <a:gd name="connsiteY38" fmla="*/ 909348 h 2515868"/>
              <a:gd name="connsiteX39" fmla="*/ 0 w 2345300"/>
              <a:gd name="connsiteY39" fmla="*/ 909348 h 2515868"/>
              <a:gd name="connsiteX40" fmla="*/ 0 w 2345300"/>
              <a:gd name="connsiteY40" fmla="*/ 867511 h 2515868"/>
              <a:gd name="connsiteX41" fmla="*/ 267082 w 2345300"/>
              <a:gd name="connsiteY41" fmla="*/ 867511 h 2515868"/>
              <a:gd name="connsiteX42" fmla="*/ 391009 w 2345300"/>
              <a:gd name="connsiteY42" fmla="*/ 729496 h 2515868"/>
              <a:gd name="connsiteX43" fmla="*/ 267082 w 2345300"/>
              <a:gd name="connsiteY43" fmla="*/ 591481 h 2515868"/>
              <a:gd name="connsiteX44" fmla="*/ 0 w 2345300"/>
              <a:gd name="connsiteY44" fmla="*/ 591481 h 2515868"/>
              <a:gd name="connsiteX45" fmla="*/ 1587290 w 2345300"/>
              <a:gd name="connsiteY45" fmla="*/ 360807 h 2515868"/>
              <a:gd name="connsiteX46" fmla="*/ 1587290 w 2345300"/>
              <a:gd name="connsiteY46" fmla="*/ 591480 h 2515868"/>
              <a:gd name="connsiteX47" fmla="*/ 1587290 w 2345300"/>
              <a:gd name="connsiteY47" fmla="*/ 591481 h 2515868"/>
              <a:gd name="connsiteX48" fmla="*/ 1169074 w 2345300"/>
              <a:gd name="connsiteY48" fmla="*/ 591481 h 2515868"/>
              <a:gd name="connsiteX49" fmla="*/ 1169073 w 2345300"/>
              <a:gd name="connsiteY49" fmla="*/ 591481 h 2515868"/>
              <a:gd name="connsiteX50" fmla="*/ 1169073 w 2345300"/>
              <a:gd name="connsiteY50" fmla="*/ 867511 h 2515868"/>
              <a:gd name="connsiteX51" fmla="*/ 1587290 w 2345300"/>
              <a:gd name="connsiteY51" fmla="*/ 867511 h 2515868"/>
              <a:gd name="connsiteX52" fmla="*/ 1587290 w 2345300"/>
              <a:gd name="connsiteY52" fmla="*/ 867512 h 2515868"/>
              <a:gd name="connsiteX53" fmla="*/ 1587290 w 2345300"/>
              <a:gd name="connsiteY53" fmla="*/ 1099479 h 2515868"/>
              <a:gd name="connsiteX54" fmla="*/ 1953669 w 2345300"/>
              <a:gd name="connsiteY54" fmla="*/ 731020 h 2515868"/>
              <a:gd name="connsiteX55" fmla="*/ 1954327 w 2345300"/>
              <a:gd name="connsiteY55" fmla="*/ 730358 h 2515868"/>
              <a:gd name="connsiteX56" fmla="*/ 1954020 w 2345300"/>
              <a:gd name="connsiteY56" fmla="*/ 730049 h 2515868"/>
              <a:gd name="connsiteX57" fmla="*/ 421344 w 2345300"/>
              <a:gd name="connsiteY57" fmla="*/ 162193 h 2515868"/>
              <a:gd name="connsiteX58" fmla="*/ 421344 w 2345300"/>
              <a:gd name="connsiteY58" fmla="*/ 437650 h 2515868"/>
              <a:gd name="connsiteX59" fmla="*/ 558928 w 2345300"/>
              <a:gd name="connsiteY59" fmla="*/ 561648 h 2515868"/>
              <a:gd name="connsiteX60" fmla="*/ 696943 w 2345300"/>
              <a:gd name="connsiteY60" fmla="*/ 437650 h 2515868"/>
              <a:gd name="connsiteX61" fmla="*/ 696943 w 2345300"/>
              <a:gd name="connsiteY61" fmla="*/ 162193 h 2515868"/>
              <a:gd name="connsiteX62" fmla="*/ 1357408 w 2345300"/>
              <a:gd name="connsiteY62" fmla="*/ 128840 h 2515868"/>
              <a:gd name="connsiteX63" fmla="*/ 1169074 w 2345300"/>
              <a:gd name="connsiteY63" fmla="*/ 321487 h 2515868"/>
              <a:gd name="connsiteX64" fmla="*/ 1169074 w 2345300"/>
              <a:gd name="connsiteY64" fmla="*/ 549644 h 2515868"/>
              <a:gd name="connsiteX65" fmla="*/ 1545454 w 2345300"/>
              <a:gd name="connsiteY65" fmla="*/ 549644 h 2515868"/>
              <a:gd name="connsiteX66" fmla="*/ 1545454 w 2345300"/>
              <a:gd name="connsiteY66" fmla="*/ 318591 h 2515868"/>
              <a:gd name="connsiteX67" fmla="*/ 1358986 w 2345300"/>
              <a:gd name="connsiteY67" fmla="*/ 130432 h 2515868"/>
              <a:gd name="connsiteX68" fmla="*/ 1780010 w 2345300"/>
              <a:gd name="connsiteY68" fmla="*/ 0 h 2515868"/>
              <a:gd name="connsiteX69" fmla="*/ 1822349 w 2345300"/>
              <a:gd name="connsiteY69" fmla="*/ 0 h 2515868"/>
              <a:gd name="connsiteX70" fmla="*/ 1822349 w 2345300"/>
              <a:gd name="connsiteY70" fmla="*/ 206545 h 2515868"/>
              <a:gd name="connsiteX71" fmla="*/ 2345300 w 2345300"/>
              <a:gd name="connsiteY71" fmla="*/ 729496 h 2515868"/>
              <a:gd name="connsiteX72" fmla="*/ 1822349 w 2345300"/>
              <a:gd name="connsiteY72" fmla="*/ 1252878 h 2515868"/>
              <a:gd name="connsiteX73" fmla="*/ 1822349 w 2345300"/>
              <a:gd name="connsiteY73" fmla="*/ 1992917 h 2515868"/>
              <a:gd name="connsiteX74" fmla="*/ 1082310 w 2345300"/>
              <a:gd name="connsiteY74" fmla="*/ 1992917 h 2515868"/>
              <a:gd name="connsiteX75" fmla="*/ 558928 w 2345300"/>
              <a:gd name="connsiteY75" fmla="*/ 2515868 h 2515868"/>
              <a:gd name="connsiteX76" fmla="*/ 35977 w 2345300"/>
              <a:gd name="connsiteY76" fmla="*/ 1992917 h 2515868"/>
              <a:gd name="connsiteX77" fmla="*/ 0 w 2345300"/>
              <a:gd name="connsiteY77" fmla="*/ 1992917 h 2515868"/>
              <a:gd name="connsiteX78" fmla="*/ 0 w 2345300"/>
              <a:gd name="connsiteY78" fmla="*/ 1950578 h 2515868"/>
              <a:gd name="connsiteX79" fmla="*/ 53013 w 2345300"/>
              <a:gd name="connsiteY79" fmla="*/ 1950578 h 2515868"/>
              <a:gd name="connsiteX80" fmla="*/ 558928 w 2345300"/>
              <a:gd name="connsiteY80" fmla="*/ 2456492 h 2515868"/>
              <a:gd name="connsiteX81" fmla="*/ 1064771 w 2345300"/>
              <a:gd name="connsiteY81" fmla="*/ 1950578 h 2515868"/>
              <a:gd name="connsiteX82" fmla="*/ 1780010 w 2345300"/>
              <a:gd name="connsiteY82" fmla="*/ 1950578 h 2515868"/>
              <a:gd name="connsiteX83" fmla="*/ 1780010 w 2345300"/>
              <a:gd name="connsiteY83" fmla="*/ 1235339 h 2515868"/>
              <a:gd name="connsiteX84" fmla="*/ 2285853 w 2345300"/>
              <a:gd name="connsiteY84" fmla="*/ 729496 h 2515868"/>
              <a:gd name="connsiteX85" fmla="*/ 1780010 w 2345300"/>
              <a:gd name="connsiteY85" fmla="*/ 223653 h 2515868"/>
              <a:gd name="connsiteX86" fmla="*/ 1545454 w 2345300"/>
              <a:gd name="connsiteY86" fmla="*/ 0 h 2515868"/>
              <a:gd name="connsiteX87" fmla="*/ 1587291 w 2345300"/>
              <a:gd name="connsiteY87" fmla="*/ 0 h 2515868"/>
              <a:gd name="connsiteX88" fmla="*/ 1587291 w 2345300"/>
              <a:gd name="connsiteY88" fmla="*/ 300844 h 2515868"/>
              <a:gd name="connsiteX89" fmla="*/ 2012836 w 2345300"/>
              <a:gd name="connsiteY89" fmla="*/ 729920 h 2515868"/>
              <a:gd name="connsiteX90" fmla="*/ 2013271 w 2345300"/>
              <a:gd name="connsiteY90" fmla="*/ 730358 h 2515868"/>
              <a:gd name="connsiteX91" fmla="*/ 1587291 w 2345300"/>
              <a:gd name="connsiteY91" fmla="*/ 1159087 h 2515868"/>
              <a:gd name="connsiteX92" fmla="*/ 1587291 w 2345300"/>
              <a:gd name="connsiteY92" fmla="*/ 1757859 h 2515868"/>
              <a:gd name="connsiteX93" fmla="*/ 988494 w 2345300"/>
              <a:gd name="connsiteY93" fmla="*/ 1757859 h 2515868"/>
              <a:gd name="connsiteX94" fmla="*/ 560655 w 2345300"/>
              <a:gd name="connsiteY94" fmla="*/ 2182701 h 2515868"/>
              <a:gd name="connsiteX95" fmla="*/ 558569 w 2345300"/>
              <a:gd name="connsiteY95" fmla="*/ 2184774 h 2515868"/>
              <a:gd name="connsiteX96" fmla="*/ 558568 w 2345300"/>
              <a:gd name="connsiteY96" fmla="*/ 2184773 h 2515868"/>
              <a:gd name="connsiteX97" fmla="*/ 128970 w 2345300"/>
              <a:gd name="connsiteY97" fmla="*/ 1757859 h 2515868"/>
              <a:gd name="connsiteX98" fmla="*/ 0 w 2345300"/>
              <a:gd name="connsiteY98" fmla="*/ 1757859 h 2515868"/>
              <a:gd name="connsiteX99" fmla="*/ 0 w 2345300"/>
              <a:gd name="connsiteY99" fmla="*/ 1716022 h 2515868"/>
              <a:gd name="connsiteX100" fmla="*/ 86870 w 2345300"/>
              <a:gd name="connsiteY100" fmla="*/ 1716022 h 2515868"/>
              <a:gd name="connsiteX101" fmla="*/ 0 w 2345300"/>
              <a:gd name="connsiteY101" fmla="*/ 1629615 h 2515868"/>
              <a:gd name="connsiteX102" fmla="*/ 0 w 2345300"/>
              <a:gd name="connsiteY102" fmla="*/ 1570396 h 2515868"/>
              <a:gd name="connsiteX103" fmla="*/ 146721 w 2345300"/>
              <a:gd name="connsiteY103" fmla="*/ 1716022 h 2515868"/>
              <a:gd name="connsiteX104" fmla="*/ 379075 w 2345300"/>
              <a:gd name="connsiteY104" fmla="*/ 1716022 h 2515868"/>
              <a:gd name="connsiteX105" fmla="*/ 379075 w 2345300"/>
              <a:gd name="connsiteY105" fmla="*/ 1340001 h 2515868"/>
              <a:gd name="connsiteX106" fmla="*/ 150416 w 2345300"/>
              <a:gd name="connsiteY106" fmla="*/ 1340001 h 2515868"/>
              <a:gd name="connsiteX107" fmla="*/ 0 w 2345300"/>
              <a:gd name="connsiteY107" fmla="*/ 1487161 h 2515868"/>
              <a:gd name="connsiteX108" fmla="*/ 0 w 2345300"/>
              <a:gd name="connsiteY108" fmla="*/ 1428447 h 2515868"/>
              <a:gd name="connsiteX109" fmla="*/ 133378 w 2345300"/>
              <a:gd name="connsiteY109" fmla="*/ 1298164 h 2515868"/>
              <a:gd name="connsiteX110" fmla="*/ 379076 w 2345300"/>
              <a:gd name="connsiteY110" fmla="*/ 1298164 h 2515868"/>
              <a:gd name="connsiteX111" fmla="*/ 379076 w 2345300"/>
              <a:gd name="connsiteY111" fmla="*/ 1003011 h 2515868"/>
              <a:gd name="connsiteX112" fmla="*/ 558928 w 2345300"/>
              <a:gd name="connsiteY112" fmla="*/ 841058 h 2515868"/>
              <a:gd name="connsiteX113" fmla="*/ 584853 w 2345300"/>
              <a:gd name="connsiteY113" fmla="*/ 864348 h 2515868"/>
              <a:gd name="connsiteX114" fmla="*/ 739212 w 2345300"/>
              <a:gd name="connsiteY114" fmla="*/ 1003012 h 2515868"/>
              <a:gd name="connsiteX115" fmla="*/ 739212 w 2345300"/>
              <a:gd name="connsiteY115" fmla="*/ 1298164 h 2515868"/>
              <a:gd name="connsiteX116" fmla="*/ 984476 w 2345300"/>
              <a:gd name="connsiteY116" fmla="*/ 1298164 h 2515868"/>
              <a:gd name="connsiteX117" fmla="*/ 1043201 w 2345300"/>
              <a:gd name="connsiteY117" fmla="*/ 1355526 h 2515868"/>
              <a:gd name="connsiteX118" fmla="*/ 1219895 w 2345300"/>
              <a:gd name="connsiteY118" fmla="*/ 1528120 h 2515868"/>
              <a:gd name="connsiteX119" fmla="*/ 1030627 w 2345300"/>
              <a:gd name="connsiteY119" fmla="*/ 1716022 h 2515868"/>
              <a:gd name="connsiteX120" fmla="*/ 1545454 w 2345300"/>
              <a:gd name="connsiteY120" fmla="*/ 1716022 h 2515868"/>
              <a:gd name="connsiteX121" fmla="*/ 1545454 w 2345300"/>
              <a:gd name="connsiteY121" fmla="*/ 1201195 h 2515868"/>
              <a:gd name="connsiteX122" fmla="*/ 1356977 w 2345300"/>
              <a:gd name="connsiteY122" fmla="*/ 1390895 h 2515868"/>
              <a:gd name="connsiteX123" fmla="*/ 1126735 w 2345300"/>
              <a:gd name="connsiteY123" fmla="*/ 1155477 h 2515868"/>
              <a:gd name="connsiteX124" fmla="*/ 1126735 w 2345300"/>
              <a:gd name="connsiteY124" fmla="*/ 1155476 h 2515868"/>
              <a:gd name="connsiteX125" fmla="*/ 1126734 w 2345300"/>
              <a:gd name="connsiteY125" fmla="*/ 1155475 h 2515868"/>
              <a:gd name="connsiteX126" fmla="*/ 1126734 w 2345300"/>
              <a:gd name="connsiteY126" fmla="*/ 909348 h 2515868"/>
              <a:gd name="connsiteX127" fmla="*/ 832300 w 2345300"/>
              <a:gd name="connsiteY127" fmla="*/ 909348 h 2515868"/>
              <a:gd name="connsiteX128" fmla="*/ 670850 w 2345300"/>
              <a:gd name="connsiteY128" fmla="*/ 729496 h 2515868"/>
              <a:gd name="connsiteX129" fmla="*/ 670851 w 2345300"/>
              <a:gd name="connsiteY129" fmla="*/ 729496 h 2515868"/>
              <a:gd name="connsiteX130" fmla="*/ 670850 w 2345300"/>
              <a:gd name="connsiteY130" fmla="*/ 729495 h 2515868"/>
              <a:gd name="connsiteX131" fmla="*/ 832300 w 2345300"/>
              <a:gd name="connsiteY131" fmla="*/ 549644 h 2515868"/>
              <a:gd name="connsiteX132" fmla="*/ 1126734 w 2345300"/>
              <a:gd name="connsiteY132" fmla="*/ 549644 h 2515868"/>
              <a:gd name="connsiteX133" fmla="*/ 1126734 w 2345300"/>
              <a:gd name="connsiteY133" fmla="*/ 304378 h 2515868"/>
              <a:gd name="connsiteX134" fmla="*/ 1356976 w 2345300"/>
              <a:gd name="connsiteY134" fmla="*/ 68960 h 2515868"/>
              <a:gd name="connsiteX135" fmla="*/ 1356977 w 2345300"/>
              <a:gd name="connsiteY135" fmla="*/ 68961 h 2515868"/>
              <a:gd name="connsiteX136" fmla="*/ 1545454 w 2345300"/>
              <a:gd name="connsiteY136" fmla="*/ 258660 h 2515868"/>
              <a:gd name="connsiteX137" fmla="*/ 0 w 2345300"/>
              <a:gd name="connsiteY137" fmla="*/ 0 h 2515868"/>
              <a:gd name="connsiteX138" fmla="*/ 27891 w 2345300"/>
              <a:gd name="connsiteY138" fmla="*/ 0 h 2515868"/>
              <a:gd name="connsiteX139" fmla="*/ 150416 w 2345300"/>
              <a:gd name="connsiteY139" fmla="*/ 119782 h 2515868"/>
              <a:gd name="connsiteX140" fmla="*/ 379075 w 2345300"/>
              <a:gd name="connsiteY140" fmla="*/ 119782 h 2515868"/>
              <a:gd name="connsiteX141" fmla="*/ 379075 w 2345300"/>
              <a:gd name="connsiteY141" fmla="*/ 0 h 2515868"/>
              <a:gd name="connsiteX142" fmla="*/ 421343 w 2345300"/>
              <a:gd name="connsiteY142" fmla="*/ 0 h 2515868"/>
              <a:gd name="connsiteX143" fmla="*/ 421343 w 2345300"/>
              <a:gd name="connsiteY143" fmla="*/ 119781 h 2515868"/>
              <a:gd name="connsiteX144" fmla="*/ 696943 w 2345300"/>
              <a:gd name="connsiteY144" fmla="*/ 119781 h 2515868"/>
              <a:gd name="connsiteX145" fmla="*/ 696943 w 2345300"/>
              <a:gd name="connsiteY145" fmla="*/ 0 h 2515868"/>
              <a:gd name="connsiteX146" fmla="*/ 739210 w 2345300"/>
              <a:gd name="connsiteY146" fmla="*/ 0 h 2515868"/>
              <a:gd name="connsiteX147" fmla="*/ 739210 w 2345300"/>
              <a:gd name="connsiteY147" fmla="*/ 119782 h 2515868"/>
              <a:gd name="connsiteX148" fmla="*/ 967368 w 2345300"/>
              <a:gd name="connsiteY148" fmla="*/ 119782 h 2515868"/>
              <a:gd name="connsiteX149" fmla="*/ 1089893 w 2345300"/>
              <a:gd name="connsiteY149" fmla="*/ 0 h 2515868"/>
              <a:gd name="connsiteX150" fmla="*/ 1150265 w 2345300"/>
              <a:gd name="connsiteY150" fmla="*/ 0 h 2515868"/>
              <a:gd name="connsiteX151" fmla="*/ 984477 w 2345300"/>
              <a:gd name="connsiteY151" fmla="*/ 162193 h 2515868"/>
              <a:gd name="connsiteX152" fmla="*/ 984476 w 2345300"/>
              <a:gd name="connsiteY152" fmla="*/ 162193 h 2515868"/>
              <a:gd name="connsiteX153" fmla="*/ 984476 w 2345300"/>
              <a:gd name="connsiteY153" fmla="*/ 162194 h 2515868"/>
              <a:gd name="connsiteX154" fmla="*/ 739212 w 2345300"/>
              <a:gd name="connsiteY154" fmla="*/ 162194 h 2515868"/>
              <a:gd name="connsiteX155" fmla="*/ 739212 w 2345300"/>
              <a:gd name="connsiteY155" fmla="*/ 456556 h 2515868"/>
              <a:gd name="connsiteX156" fmla="*/ 558929 w 2345300"/>
              <a:gd name="connsiteY156" fmla="*/ 618078 h 2515868"/>
              <a:gd name="connsiteX157" fmla="*/ 558928 w 2345300"/>
              <a:gd name="connsiteY157" fmla="*/ 618077 h 2515868"/>
              <a:gd name="connsiteX158" fmla="*/ 379076 w 2345300"/>
              <a:gd name="connsiteY158" fmla="*/ 456555 h 2515868"/>
              <a:gd name="connsiteX159" fmla="*/ 379076 w 2345300"/>
              <a:gd name="connsiteY159" fmla="*/ 162194 h 2515868"/>
              <a:gd name="connsiteX160" fmla="*/ 133378 w 2345300"/>
              <a:gd name="connsiteY160" fmla="*/ 162194 h 2515868"/>
              <a:gd name="connsiteX161" fmla="*/ 0 w 2345300"/>
              <a:gd name="connsiteY161" fmla="*/ 31707 h 251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2345300" h="2515868">
                <a:moveTo>
                  <a:pt x="739211" y="1340001"/>
                </a:moveTo>
                <a:lnTo>
                  <a:pt x="739211" y="1716022"/>
                </a:lnTo>
                <a:lnTo>
                  <a:pt x="970711" y="1716022"/>
                </a:lnTo>
                <a:lnTo>
                  <a:pt x="1159195" y="1529293"/>
                </a:lnTo>
                <a:lnTo>
                  <a:pt x="1160015" y="1528478"/>
                </a:lnTo>
                <a:lnTo>
                  <a:pt x="967369" y="1340001"/>
                </a:lnTo>
                <a:close/>
                <a:moveTo>
                  <a:pt x="421344" y="1340000"/>
                </a:moveTo>
                <a:lnTo>
                  <a:pt x="421344" y="1340001"/>
                </a:lnTo>
                <a:lnTo>
                  <a:pt x="421343" y="1340001"/>
                </a:lnTo>
                <a:lnTo>
                  <a:pt x="421343" y="1757858"/>
                </a:lnTo>
                <a:lnTo>
                  <a:pt x="421342" y="1757858"/>
                </a:lnTo>
                <a:lnTo>
                  <a:pt x="188873" y="1757858"/>
                </a:lnTo>
                <a:lnTo>
                  <a:pt x="558220" y="2125051"/>
                </a:lnTo>
                <a:lnTo>
                  <a:pt x="558569" y="2125397"/>
                </a:lnTo>
                <a:lnTo>
                  <a:pt x="928480" y="1757858"/>
                </a:lnTo>
                <a:lnTo>
                  <a:pt x="696943" y="1757858"/>
                </a:lnTo>
                <a:lnTo>
                  <a:pt x="696943" y="1340000"/>
                </a:lnTo>
                <a:close/>
                <a:moveTo>
                  <a:pt x="1169074" y="909348"/>
                </a:moveTo>
                <a:lnTo>
                  <a:pt x="1169074" y="1138440"/>
                </a:lnTo>
                <a:lnTo>
                  <a:pt x="1357407" y="1331086"/>
                </a:lnTo>
                <a:lnTo>
                  <a:pt x="1359952" y="1328525"/>
                </a:lnTo>
                <a:lnTo>
                  <a:pt x="1545454" y="1141631"/>
                </a:lnTo>
                <a:lnTo>
                  <a:pt x="1545454" y="909348"/>
                </a:lnTo>
                <a:close/>
                <a:moveTo>
                  <a:pt x="558929" y="897847"/>
                </a:moveTo>
                <a:lnTo>
                  <a:pt x="421344" y="1021774"/>
                </a:lnTo>
                <a:lnTo>
                  <a:pt x="421344" y="1298164"/>
                </a:lnTo>
                <a:lnTo>
                  <a:pt x="696943" y="1298164"/>
                </a:lnTo>
                <a:lnTo>
                  <a:pt x="696943" y="1021773"/>
                </a:lnTo>
                <a:lnTo>
                  <a:pt x="598720" y="933577"/>
                </a:lnTo>
                <a:close/>
                <a:moveTo>
                  <a:pt x="851206" y="591481"/>
                </a:moveTo>
                <a:lnTo>
                  <a:pt x="727207" y="729496"/>
                </a:lnTo>
                <a:lnTo>
                  <a:pt x="851205" y="867511"/>
                </a:lnTo>
                <a:lnTo>
                  <a:pt x="1126734" y="867511"/>
                </a:lnTo>
                <a:lnTo>
                  <a:pt x="1126734" y="591481"/>
                </a:lnTo>
                <a:close/>
                <a:moveTo>
                  <a:pt x="0" y="549644"/>
                </a:moveTo>
                <a:lnTo>
                  <a:pt x="285916" y="549644"/>
                </a:lnTo>
                <a:lnTo>
                  <a:pt x="447366" y="729495"/>
                </a:lnTo>
                <a:lnTo>
                  <a:pt x="447366" y="729496"/>
                </a:lnTo>
                <a:lnTo>
                  <a:pt x="285916" y="909348"/>
                </a:lnTo>
                <a:lnTo>
                  <a:pt x="0" y="909348"/>
                </a:lnTo>
                <a:lnTo>
                  <a:pt x="0" y="867511"/>
                </a:lnTo>
                <a:lnTo>
                  <a:pt x="267082" y="867511"/>
                </a:lnTo>
                <a:lnTo>
                  <a:pt x="391009" y="729496"/>
                </a:lnTo>
                <a:lnTo>
                  <a:pt x="267082" y="591481"/>
                </a:lnTo>
                <a:lnTo>
                  <a:pt x="0" y="591481"/>
                </a:lnTo>
                <a:close/>
                <a:moveTo>
                  <a:pt x="1587290" y="360807"/>
                </a:moveTo>
                <a:lnTo>
                  <a:pt x="1587290" y="591480"/>
                </a:lnTo>
                <a:lnTo>
                  <a:pt x="1587290" y="591481"/>
                </a:lnTo>
                <a:lnTo>
                  <a:pt x="1169074" y="591481"/>
                </a:lnTo>
                <a:lnTo>
                  <a:pt x="1169073" y="591481"/>
                </a:lnTo>
                <a:lnTo>
                  <a:pt x="1169073" y="867511"/>
                </a:lnTo>
                <a:lnTo>
                  <a:pt x="1587290" y="867511"/>
                </a:lnTo>
                <a:lnTo>
                  <a:pt x="1587290" y="867512"/>
                </a:lnTo>
                <a:lnTo>
                  <a:pt x="1587290" y="1099479"/>
                </a:lnTo>
                <a:lnTo>
                  <a:pt x="1953669" y="731020"/>
                </a:lnTo>
                <a:lnTo>
                  <a:pt x="1954327" y="730358"/>
                </a:lnTo>
                <a:lnTo>
                  <a:pt x="1954020" y="730049"/>
                </a:lnTo>
                <a:close/>
                <a:moveTo>
                  <a:pt x="421344" y="162193"/>
                </a:moveTo>
                <a:lnTo>
                  <a:pt x="421344" y="437650"/>
                </a:lnTo>
                <a:lnTo>
                  <a:pt x="558928" y="561648"/>
                </a:lnTo>
                <a:lnTo>
                  <a:pt x="696943" y="437650"/>
                </a:lnTo>
                <a:lnTo>
                  <a:pt x="696943" y="162193"/>
                </a:lnTo>
                <a:close/>
                <a:moveTo>
                  <a:pt x="1357408" y="128840"/>
                </a:moveTo>
                <a:lnTo>
                  <a:pt x="1169074" y="321487"/>
                </a:lnTo>
                <a:lnTo>
                  <a:pt x="1169074" y="549644"/>
                </a:lnTo>
                <a:lnTo>
                  <a:pt x="1545454" y="549644"/>
                </a:lnTo>
                <a:lnTo>
                  <a:pt x="1545454" y="318591"/>
                </a:lnTo>
                <a:lnTo>
                  <a:pt x="1358986" y="130432"/>
                </a:lnTo>
                <a:close/>
                <a:moveTo>
                  <a:pt x="1780010" y="0"/>
                </a:moveTo>
                <a:lnTo>
                  <a:pt x="1822349" y="0"/>
                </a:lnTo>
                <a:lnTo>
                  <a:pt x="1822349" y="206545"/>
                </a:lnTo>
                <a:lnTo>
                  <a:pt x="2345300" y="729496"/>
                </a:lnTo>
                <a:lnTo>
                  <a:pt x="1822349" y="1252878"/>
                </a:lnTo>
                <a:lnTo>
                  <a:pt x="1822349" y="1992917"/>
                </a:lnTo>
                <a:lnTo>
                  <a:pt x="1082310" y="1992917"/>
                </a:lnTo>
                <a:lnTo>
                  <a:pt x="558928" y="2515868"/>
                </a:lnTo>
                <a:lnTo>
                  <a:pt x="35977" y="1992917"/>
                </a:lnTo>
                <a:lnTo>
                  <a:pt x="0" y="1992917"/>
                </a:lnTo>
                <a:lnTo>
                  <a:pt x="0" y="1950578"/>
                </a:lnTo>
                <a:lnTo>
                  <a:pt x="53013" y="1950578"/>
                </a:lnTo>
                <a:lnTo>
                  <a:pt x="558928" y="2456492"/>
                </a:lnTo>
                <a:lnTo>
                  <a:pt x="1064771" y="1950578"/>
                </a:lnTo>
                <a:lnTo>
                  <a:pt x="1780010" y="1950578"/>
                </a:lnTo>
                <a:lnTo>
                  <a:pt x="1780010" y="1235339"/>
                </a:lnTo>
                <a:lnTo>
                  <a:pt x="2285853" y="729496"/>
                </a:lnTo>
                <a:lnTo>
                  <a:pt x="1780010" y="223653"/>
                </a:lnTo>
                <a:close/>
                <a:moveTo>
                  <a:pt x="1545454" y="0"/>
                </a:moveTo>
                <a:lnTo>
                  <a:pt x="1587291" y="0"/>
                </a:lnTo>
                <a:lnTo>
                  <a:pt x="1587291" y="300844"/>
                </a:lnTo>
                <a:lnTo>
                  <a:pt x="2012836" y="729920"/>
                </a:lnTo>
                <a:lnTo>
                  <a:pt x="2013271" y="730358"/>
                </a:lnTo>
                <a:lnTo>
                  <a:pt x="1587291" y="1159087"/>
                </a:lnTo>
                <a:lnTo>
                  <a:pt x="1587291" y="1757859"/>
                </a:lnTo>
                <a:lnTo>
                  <a:pt x="988494" y="1757859"/>
                </a:lnTo>
                <a:lnTo>
                  <a:pt x="560655" y="2182701"/>
                </a:lnTo>
                <a:lnTo>
                  <a:pt x="558569" y="2184774"/>
                </a:lnTo>
                <a:lnTo>
                  <a:pt x="558568" y="2184773"/>
                </a:lnTo>
                <a:lnTo>
                  <a:pt x="128970" y="1757859"/>
                </a:lnTo>
                <a:lnTo>
                  <a:pt x="0" y="1757859"/>
                </a:lnTo>
                <a:lnTo>
                  <a:pt x="0" y="1716022"/>
                </a:lnTo>
                <a:lnTo>
                  <a:pt x="86870" y="1716022"/>
                </a:lnTo>
                <a:lnTo>
                  <a:pt x="0" y="1629615"/>
                </a:lnTo>
                <a:lnTo>
                  <a:pt x="0" y="1570396"/>
                </a:lnTo>
                <a:lnTo>
                  <a:pt x="146721" y="1716022"/>
                </a:lnTo>
                <a:lnTo>
                  <a:pt x="379075" y="1716022"/>
                </a:lnTo>
                <a:lnTo>
                  <a:pt x="379075" y="1340001"/>
                </a:lnTo>
                <a:lnTo>
                  <a:pt x="150416" y="1340001"/>
                </a:lnTo>
                <a:lnTo>
                  <a:pt x="0" y="1487161"/>
                </a:lnTo>
                <a:lnTo>
                  <a:pt x="0" y="1428447"/>
                </a:lnTo>
                <a:lnTo>
                  <a:pt x="133378" y="1298164"/>
                </a:lnTo>
                <a:lnTo>
                  <a:pt x="379076" y="1298164"/>
                </a:lnTo>
                <a:lnTo>
                  <a:pt x="379076" y="1003011"/>
                </a:lnTo>
                <a:lnTo>
                  <a:pt x="558928" y="841058"/>
                </a:lnTo>
                <a:lnTo>
                  <a:pt x="584853" y="864348"/>
                </a:lnTo>
                <a:lnTo>
                  <a:pt x="739212" y="1003012"/>
                </a:lnTo>
                <a:lnTo>
                  <a:pt x="739212" y="1298164"/>
                </a:lnTo>
                <a:lnTo>
                  <a:pt x="984476" y="1298164"/>
                </a:lnTo>
                <a:lnTo>
                  <a:pt x="1043201" y="1355526"/>
                </a:lnTo>
                <a:lnTo>
                  <a:pt x="1219895" y="1528120"/>
                </a:lnTo>
                <a:lnTo>
                  <a:pt x="1030627" y="1716022"/>
                </a:lnTo>
                <a:lnTo>
                  <a:pt x="1545454" y="1716022"/>
                </a:lnTo>
                <a:lnTo>
                  <a:pt x="1545454" y="1201195"/>
                </a:lnTo>
                <a:lnTo>
                  <a:pt x="1356977" y="1390895"/>
                </a:lnTo>
                <a:lnTo>
                  <a:pt x="1126735" y="1155477"/>
                </a:lnTo>
                <a:lnTo>
                  <a:pt x="1126735" y="1155476"/>
                </a:lnTo>
                <a:lnTo>
                  <a:pt x="1126734" y="1155475"/>
                </a:lnTo>
                <a:lnTo>
                  <a:pt x="1126734" y="909348"/>
                </a:lnTo>
                <a:lnTo>
                  <a:pt x="832300" y="909348"/>
                </a:lnTo>
                <a:lnTo>
                  <a:pt x="670850" y="729496"/>
                </a:lnTo>
                <a:lnTo>
                  <a:pt x="670851" y="729496"/>
                </a:lnTo>
                <a:lnTo>
                  <a:pt x="670850" y="729495"/>
                </a:lnTo>
                <a:lnTo>
                  <a:pt x="832300" y="549644"/>
                </a:lnTo>
                <a:lnTo>
                  <a:pt x="1126734" y="549644"/>
                </a:lnTo>
                <a:lnTo>
                  <a:pt x="1126734" y="304378"/>
                </a:lnTo>
                <a:lnTo>
                  <a:pt x="1356976" y="68960"/>
                </a:lnTo>
                <a:lnTo>
                  <a:pt x="1356977" y="68961"/>
                </a:lnTo>
                <a:lnTo>
                  <a:pt x="1545454" y="258660"/>
                </a:lnTo>
                <a:close/>
                <a:moveTo>
                  <a:pt x="0" y="0"/>
                </a:moveTo>
                <a:lnTo>
                  <a:pt x="27891" y="0"/>
                </a:lnTo>
                <a:lnTo>
                  <a:pt x="150416" y="119782"/>
                </a:lnTo>
                <a:lnTo>
                  <a:pt x="379075" y="119782"/>
                </a:lnTo>
                <a:lnTo>
                  <a:pt x="379075" y="0"/>
                </a:lnTo>
                <a:lnTo>
                  <a:pt x="421343" y="0"/>
                </a:lnTo>
                <a:lnTo>
                  <a:pt x="421343" y="119781"/>
                </a:lnTo>
                <a:lnTo>
                  <a:pt x="696943" y="119781"/>
                </a:lnTo>
                <a:lnTo>
                  <a:pt x="696943" y="0"/>
                </a:lnTo>
                <a:lnTo>
                  <a:pt x="739210" y="0"/>
                </a:lnTo>
                <a:lnTo>
                  <a:pt x="739210" y="119782"/>
                </a:lnTo>
                <a:lnTo>
                  <a:pt x="967368" y="119782"/>
                </a:lnTo>
                <a:lnTo>
                  <a:pt x="1089893" y="0"/>
                </a:lnTo>
                <a:lnTo>
                  <a:pt x="1150265" y="0"/>
                </a:lnTo>
                <a:lnTo>
                  <a:pt x="984477" y="162193"/>
                </a:lnTo>
                <a:lnTo>
                  <a:pt x="984476" y="162193"/>
                </a:lnTo>
                <a:lnTo>
                  <a:pt x="984476" y="162194"/>
                </a:lnTo>
                <a:lnTo>
                  <a:pt x="739212" y="162194"/>
                </a:lnTo>
                <a:lnTo>
                  <a:pt x="739212" y="456556"/>
                </a:lnTo>
                <a:lnTo>
                  <a:pt x="558929" y="618078"/>
                </a:lnTo>
                <a:lnTo>
                  <a:pt x="558928" y="618077"/>
                </a:lnTo>
                <a:lnTo>
                  <a:pt x="379076" y="456555"/>
                </a:lnTo>
                <a:lnTo>
                  <a:pt x="379076" y="162194"/>
                </a:lnTo>
                <a:lnTo>
                  <a:pt x="133378" y="162194"/>
                </a:lnTo>
                <a:lnTo>
                  <a:pt x="0" y="317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9D045E4-A59A-3538-DC20-4F07161738C6}"/>
              </a:ext>
            </a:extLst>
          </p:cNvPr>
          <p:cNvSpPr/>
          <p:nvPr/>
        </p:nvSpPr>
        <p:spPr>
          <a:xfrm>
            <a:off x="9813882" y="0"/>
            <a:ext cx="2378118" cy="2542421"/>
          </a:xfrm>
          <a:custGeom>
            <a:avLst/>
            <a:gdLst>
              <a:gd name="connsiteX0" fmla="*/ 1377788 w 2378118"/>
              <a:gd name="connsiteY0" fmla="*/ 1366554 h 2542421"/>
              <a:gd name="connsiteX1" fmla="*/ 1185141 w 2378118"/>
              <a:gd name="connsiteY1" fmla="*/ 1555032 h 2542421"/>
              <a:gd name="connsiteX2" fmla="*/ 1185325 w 2378118"/>
              <a:gd name="connsiteY2" fmla="*/ 1555215 h 2542421"/>
              <a:gd name="connsiteX3" fmla="*/ 1374094 w 2378118"/>
              <a:gd name="connsiteY3" fmla="*/ 1742575 h 2542421"/>
              <a:gd name="connsiteX4" fmla="*/ 1606448 w 2378118"/>
              <a:gd name="connsiteY4" fmla="*/ 1742575 h 2542421"/>
              <a:gd name="connsiteX5" fmla="*/ 1606448 w 2378118"/>
              <a:gd name="connsiteY5" fmla="*/ 1366554 h 2542421"/>
              <a:gd name="connsiteX6" fmla="*/ 1648716 w 2378118"/>
              <a:gd name="connsiteY6" fmla="*/ 1366553 h 2542421"/>
              <a:gd name="connsiteX7" fmla="*/ 1648716 w 2378118"/>
              <a:gd name="connsiteY7" fmla="*/ 1366554 h 2542421"/>
              <a:gd name="connsiteX8" fmla="*/ 1648716 w 2378118"/>
              <a:gd name="connsiteY8" fmla="*/ 1784411 h 2542421"/>
              <a:gd name="connsiteX9" fmla="*/ 1648715 w 2378118"/>
              <a:gd name="connsiteY9" fmla="*/ 1784411 h 2542421"/>
              <a:gd name="connsiteX10" fmla="*/ 1416245 w 2378118"/>
              <a:gd name="connsiteY10" fmla="*/ 1784411 h 2542421"/>
              <a:gd name="connsiteX11" fmla="*/ 1785941 w 2378118"/>
              <a:gd name="connsiteY11" fmla="*/ 2151950 h 2542421"/>
              <a:gd name="connsiteX12" fmla="*/ 2155853 w 2378118"/>
              <a:gd name="connsiteY12" fmla="*/ 1784411 h 2542421"/>
              <a:gd name="connsiteX13" fmla="*/ 1924316 w 2378118"/>
              <a:gd name="connsiteY13" fmla="*/ 1784411 h 2542421"/>
              <a:gd name="connsiteX14" fmla="*/ 1924316 w 2378118"/>
              <a:gd name="connsiteY14" fmla="*/ 1366553 h 2542421"/>
              <a:gd name="connsiteX15" fmla="*/ 800205 w 2378118"/>
              <a:gd name="connsiteY15" fmla="*/ 935900 h 2542421"/>
              <a:gd name="connsiteX16" fmla="*/ 800205 w 2378118"/>
              <a:gd name="connsiteY16" fmla="*/ 1168802 h 2542421"/>
              <a:gd name="connsiteX17" fmla="*/ 987749 w 2378118"/>
              <a:gd name="connsiteY17" fmla="*/ 1357639 h 2542421"/>
              <a:gd name="connsiteX18" fmla="*/ 1176227 w 2378118"/>
              <a:gd name="connsiteY18" fmla="*/ 1164992 h 2542421"/>
              <a:gd name="connsiteX19" fmla="*/ 1176227 w 2378118"/>
              <a:gd name="connsiteY19" fmla="*/ 935900 h 2542421"/>
              <a:gd name="connsiteX20" fmla="*/ 1786301 w 2378118"/>
              <a:gd name="connsiteY20" fmla="*/ 924400 h 2542421"/>
              <a:gd name="connsiteX21" fmla="*/ 1648716 w 2378118"/>
              <a:gd name="connsiteY21" fmla="*/ 1048327 h 2542421"/>
              <a:gd name="connsiteX22" fmla="*/ 1648716 w 2378118"/>
              <a:gd name="connsiteY22" fmla="*/ 1324717 h 2542421"/>
              <a:gd name="connsiteX23" fmla="*/ 1924316 w 2378118"/>
              <a:gd name="connsiteY23" fmla="*/ 1324717 h 2542421"/>
              <a:gd name="connsiteX24" fmla="*/ 1924316 w 2378118"/>
              <a:gd name="connsiteY24" fmla="*/ 1048326 h 2542421"/>
              <a:gd name="connsiteX25" fmla="*/ 2078579 w 2378118"/>
              <a:gd name="connsiteY25" fmla="*/ 618034 h 2542421"/>
              <a:gd name="connsiteX26" fmla="*/ 1954580 w 2378118"/>
              <a:gd name="connsiteY26" fmla="*/ 756049 h 2542421"/>
              <a:gd name="connsiteX27" fmla="*/ 2057443 w 2378118"/>
              <a:gd name="connsiteY27" fmla="*/ 870540 h 2542421"/>
              <a:gd name="connsiteX28" fmla="*/ 2078578 w 2378118"/>
              <a:gd name="connsiteY28" fmla="*/ 894064 h 2542421"/>
              <a:gd name="connsiteX29" fmla="*/ 2354107 w 2378118"/>
              <a:gd name="connsiteY29" fmla="*/ 894064 h 2542421"/>
              <a:gd name="connsiteX30" fmla="*/ 2354107 w 2378118"/>
              <a:gd name="connsiteY30" fmla="*/ 618034 h 2542421"/>
              <a:gd name="connsiteX31" fmla="*/ 1218063 w 2378118"/>
              <a:gd name="connsiteY31" fmla="*/ 618034 h 2542421"/>
              <a:gd name="connsiteX32" fmla="*/ 1218063 w 2378118"/>
              <a:gd name="connsiteY32" fmla="*/ 894064 h 2542421"/>
              <a:gd name="connsiteX33" fmla="*/ 1494455 w 2378118"/>
              <a:gd name="connsiteY33" fmla="*/ 894064 h 2542421"/>
              <a:gd name="connsiteX34" fmla="*/ 1618382 w 2378118"/>
              <a:gd name="connsiteY34" fmla="*/ 756049 h 2542421"/>
              <a:gd name="connsiteX35" fmla="*/ 1494455 w 2378118"/>
              <a:gd name="connsiteY35" fmla="*/ 618034 h 2542421"/>
              <a:gd name="connsiteX36" fmla="*/ 757938 w 2378118"/>
              <a:gd name="connsiteY36" fmla="*/ 386685 h 2542421"/>
              <a:gd name="connsiteX37" fmla="*/ 390830 w 2378118"/>
              <a:gd name="connsiteY37" fmla="*/ 756049 h 2542421"/>
              <a:gd name="connsiteX38" fmla="*/ 391670 w 2378118"/>
              <a:gd name="connsiteY38" fmla="*/ 756896 h 2542421"/>
              <a:gd name="connsiteX39" fmla="*/ 757938 w 2378118"/>
              <a:gd name="connsiteY39" fmla="*/ 1126187 h 2542421"/>
              <a:gd name="connsiteX40" fmla="*/ 757938 w 2378118"/>
              <a:gd name="connsiteY40" fmla="*/ 894064 h 2542421"/>
              <a:gd name="connsiteX41" fmla="*/ 1176227 w 2378118"/>
              <a:gd name="connsiteY41" fmla="*/ 894064 h 2542421"/>
              <a:gd name="connsiteX42" fmla="*/ 1176227 w 2378118"/>
              <a:gd name="connsiteY42" fmla="*/ 618034 h 2542421"/>
              <a:gd name="connsiteX43" fmla="*/ 1176227 w 2378118"/>
              <a:gd name="connsiteY43" fmla="*/ 618033 h 2542421"/>
              <a:gd name="connsiteX44" fmla="*/ 757938 w 2378118"/>
              <a:gd name="connsiteY44" fmla="*/ 618033 h 2542421"/>
              <a:gd name="connsiteX45" fmla="*/ 2378118 w 2378118"/>
              <a:gd name="connsiteY45" fmla="*/ 306380 h 2542421"/>
              <a:gd name="connsiteX46" fmla="*/ 2378118 w 2378118"/>
              <a:gd name="connsiteY46" fmla="*/ 1206580 h 2542421"/>
              <a:gd name="connsiteX47" fmla="*/ 2354108 w 2378118"/>
              <a:gd name="connsiteY47" fmla="*/ 1182030 h 2542421"/>
              <a:gd name="connsiteX48" fmla="*/ 2354108 w 2378118"/>
              <a:gd name="connsiteY48" fmla="*/ 1182029 h 2542421"/>
              <a:gd name="connsiteX49" fmla="*/ 2354107 w 2378118"/>
              <a:gd name="connsiteY49" fmla="*/ 1182028 h 2542421"/>
              <a:gd name="connsiteX50" fmla="*/ 2354107 w 2378118"/>
              <a:gd name="connsiteY50" fmla="*/ 935901 h 2542421"/>
              <a:gd name="connsiteX51" fmla="*/ 2059673 w 2378118"/>
              <a:gd name="connsiteY51" fmla="*/ 935901 h 2542421"/>
              <a:gd name="connsiteX52" fmla="*/ 1898223 w 2378118"/>
              <a:gd name="connsiteY52" fmla="*/ 756049 h 2542421"/>
              <a:gd name="connsiteX53" fmla="*/ 2059673 w 2378118"/>
              <a:gd name="connsiteY53" fmla="*/ 576197 h 2542421"/>
              <a:gd name="connsiteX54" fmla="*/ 2354107 w 2378118"/>
              <a:gd name="connsiteY54" fmla="*/ 576197 h 2542421"/>
              <a:gd name="connsiteX55" fmla="*/ 2354107 w 2378118"/>
              <a:gd name="connsiteY55" fmla="*/ 330931 h 2542421"/>
              <a:gd name="connsiteX56" fmla="*/ 1648716 w 2378118"/>
              <a:gd name="connsiteY56" fmla="*/ 188746 h 2542421"/>
              <a:gd name="connsiteX57" fmla="*/ 1648716 w 2378118"/>
              <a:gd name="connsiteY57" fmla="*/ 464203 h 2542421"/>
              <a:gd name="connsiteX58" fmla="*/ 1786300 w 2378118"/>
              <a:gd name="connsiteY58" fmla="*/ 588201 h 2542421"/>
              <a:gd name="connsiteX59" fmla="*/ 1924316 w 2378118"/>
              <a:gd name="connsiteY59" fmla="*/ 464203 h 2542421"/>
              <a:gd name="connsiteX60" fmla="*/ 1924316 w 2378118"/>
              <a:gd name="connsiteY60" fmla="*/ 188747 h 2542421"/>
              <a:gd name="connsiteX61" fmla="*/ 1924316 w 2378118"/>
              <a:gd name="connsiteY61" fmla="*/ 188746 h 2542421"/>
              <a:gd name="connsiteX62" fmla="*/ 987749 w 2378118"/>
              <a:gd name="connsiteY62" fmla="*/ 155393 h 2542421"/>
              <a:gd name="connsiteX63" fmla="*/ 987026 w 2378118"/>
              <a:gd name="connsiteY63" fmla="*/ 156119 h 2542421"/>
              <a:gd name="connsiteX64" fmla="*/ 800205 w 2378118"/>
              <a:gd name="connsiteY64" fmla="*/ 344158 h 2542421"/>
              <a:gd name="connsiteX65" fmla="*/ 800205 w 2378118"/>
              <a:gd name="connsiteY65" fmla="*/ 576196 h 2542421"/>
              <a:gd name="connsiteX66" fmla="*/ 1176227 w 2378118"/>
              <a:gd name="connsiteY66" fmla="*/ 576196 h 2542421"/>
              <a:gd name="connsiteX67" fmla="*/ 1176227 w 2378118"/>
              <a:gd name="connsiteY67" fmla="*/ 348040 h 2542421"/>
              <a:gd name="connsiteX68" fmla="*/ 1167822 w 2378118"/>
              <a:gd name="connsiteY68" fmla="*/ 0 h 2542421"/>
              <a:gd name="connsiteX69" fmla="*/ 1228102 w 2378118"/>
              <a:gd name="connsiteY69" fmla="*/ 0 h 2542421"/>
              <a:gd name="connsiteX70" fmla="*/ 1377788 w 2378118"/>
              <a:gd name="connsiteY70" fmla="*/ 146335 h 2542421"/>
              <a:gd name="connsiteX71" fmla="*/ 1606448 w 2378118"/>
              <a:gd name="connsiteY71" fmla="*/ 146335 h 2542421"/>
              <a:gd name="connsiteX72" fmla="*/ 1606448 w 2378118"/>
              <a:gd name="connsiteY72" fmla="*/ 0 h 2542421"/>
              <a:gd name="connsiteX73" fmla="*/ 1648715 w 2378118"/>
              <a:gd name="connsiteY73" fmla="*/ 0 h 2542421"/>
              <a:gd name="connsiteX74" fmla="*/ 1648715 w 2378118"/>
              <a:gd name="connsiteY74" fmla="*/ 146334 h 2542421"/>
              <a:gd name="connsiteX75" fmla="*/ 1924316 w 2378118"/>
              <a:gd name="connsiteY75" fmla="*/ 146334 h 2542421"/>
              <a:gd name="connsiteX76" fmla="*/ 1924316 w 2378118"/>
              <a:gd name="connsiteY76" fmla="*/ 0 h 2542421"/>
              <a:gd name="connsiteX77" fmla="*/ 1966583 w 2378118"/>
              <a:gd name="connsiteY77" fmla="*/ 0 h 2542421"/>
              <a:gd name="connsiteX78" fmla="*/ 1966583 w 2378118"/>
              <a:gd name="connsiteY78" fmla="*/ 146335 h 2542421"/>
              <a:gd name="connsiteX79" fmla="*/ 2194741 w 2378118"/>
              <a:gd name="connsiteY79" fmla="*/ 146335 h 2542421"/>
              <a:gd name="connsiteX80" fmla="*/ 2344427 w 2378118"/>
              <a:gd name="connsiteY80" fmla="*/ 0 h 2542421"/>
              <a:gd name="connsiteX81" fmla="*/ 2378118 w 2378118"/>
              <a:gd name="connsiteY81" fmla="*/ 0 h 2542421"/>
              <a:gd name="connsiteX82" fmla="*/ 2378118 w 2378118"/>
              <a:gd name="connsiteY82" fmla="*/ 26083 h 2542421"/>
              <a:gd name="connsiteX83" fmla="*/ 2211850 w 2378118"/>
              <a:gd name="connsiteY83" fmla="*/ 188746 h 2542421"/>
              <a:gd name="connsiteX84" fmla="*/ 2211849 w 2378118"/>
              <a:gd name="connsiteY84" fmla="*/ 188746 h 2542421"/>
              <a:gd name="connsiteX85" fmla="*/ 2211849 w 2378118"/>
              <a:gd name="connsiteY85" fmla="*/ 188747 h 2542421"/>
              <a:gd name="connsiteX86" fmla="*/ 1966584 w 2378118"/>
              <a:gd name="connsiteY86" fmla="*/ 188747 h 2542421"/>
              <a:gd name="connsiteX87" fmla="*/ 1966584 w 2378118"/>
              <a:gd name="connsiteY87" fmla="*/ 483109 h 2542421"/>
              <a:gd name="connsiteX88" fmla="*/ 1786301 w 2378118"/>
              <a:gd name="connsiteY88" fmla="*/ 644631 h 2542421"/>
              <a:gd name="connsiteX89" fmla="*/ 1786300 w 2378118"/>
              <a:gd name="connsiteY89" fmla="*/ 644630 h 2542421"/>
              <a:gd name="connsiteX90" fmla="*/ 1606448 w 2378118"/>
              <a:gd name="connsiteY90" fmla="*/ 483108 h 2542421"/>
              <a:gd name="connsiteX91" fmla="*/ 1606448 w 2378118"/>
              <a:gd name="connsiteY91" fmla="*/ 188747 h 2542421"/>
              <a:gd name="connsiteX92" fmla="*/ 1360751 w 2378118"/>
              <a:gd name="connsiteY92" fmla="*/ 188747 h 2542421"/>
              <a:gd name="connsiteX93" fmla="*/ 757938 w 2378118"/>
              <a:gd name="connsiteY93" fmla="*/ 0 h 2542421"/>
              <a:gd name="connsiteX94" fmla="*/ 800205 w 2378118"/>
              <a:gd name="connsiteY94" fmla="*/ 0 h 2542421"/>
              <a:gd name="connsiteX95" fmla="*/ 800205 w 2378118"/>
              <a:gd name="connsiteY95" fmla="*/ 284524 h 2542421"/>
              <a:gd name="connsiteX96" fmla="*/ 987749 w 2378118"/>
              <a:gd name="connsiteY96" fmla="*/ 95513 h 2542421"/>
              <a:gd name="connsiteX97" fmla="*/ 1218063 w 2378118"/>
              <a:gd name="connsiteY97" fmla="*/ 330931 h 2542421"/>
              <a:gd name="connsiteX98" fmla="*/ 1218063 w 2378118"/>
              <a:gd name="connsiteY98" fmla="*/ 330932 h 2542421"/>
              <a:gd name="connsiteX99" fmla="*/ 1218063 w 2378118"/>
              <a:gd name="connsiteY99" fmla="*/ 576196 h 2542421"/>
              <a:gd name="connsiteX100" fmla="*/ 1218063 w 2378118"/>
              <a:gd name="connsiteY100" fmla="*/ 576197 h 2542421"/>
              <a:gd name="connsiteX101" fmla="*/ 1513288 w 2378118"/>
              <a:gd name="connsiteY101" fmla="*/ 576197 h 2542421"/>
              <a:gd name="connsiteX102" fmla="*/ 1674738 w 2378118"/>
              <a:gd name="connsiteY102" fmla="*/ 756049 h 2542421"/>
              <a:gd name="connsiteX103" fmla="*/ 1513288 w 2378118"/>
              <a:gd name="connsiteY103" fmla="*/ 935901 h 2542421"/>
              <a:gd name="connsiteX104" fmla="*/ 1218063 w 2378118"/>
              <a:gd name="connsiteY104" fmla="*/ 935901 h 2542421"/>
              <a:gd name="connsiteX105" fmla="*/ 1218063 w 2378118"/>
              <a:gd name="connsiteY105" fmla="*/ 1182028 h 2542421"/>
              <a:gd name="connsiteX106" fmla="*/ 1218063 w 2378118"/>
              <a:gd name="connsiteY106" fmla="*/ 1182030 h 2542421"/>
              <a:gd name="connsiteX107" fmla="*/ 987749 w 2378118"/>
              <a:gd name="connsiteY107" fmla="*/ 1417448 h 2542421"/>
              <a:gd name="connsiteX108" fmla="*/ 986804 w 2378118"/>
              <a:gd name="connsiteY108" fmla="*/ 1416494 h 2542421"/>
              <a:gd name="connsiteX109" fmla="*/ 800205 w 2378118"/>
              <a:gd name="connsiteY109" fmla="*/ 1228494 h 2542421"/>
              <a:gd name="connsiteX110" fmla="*/ 800205 w 2378118"/>
              <a:gd name="connsiteY110" fmla="*/ 1742575 h 2542421"/>
              <a:gd name="connsiteX111" fmla="*/ 1314242 w 2378118"/>
              <a:gd name="connsiteY111" fmla="*/ 1742575 h 2542421"/>
              <a:gd name="connsiteX112" fmla="*/ 1125334 w 2378118"/>
              <a:gd name="connsiteY112" fmla="*/ 1554673 h 2542421"/>
              <a:gd name="connsiteX113" fmla="*/ 1125333 w 2378118"/>
              <a:gd name="connsiteY113" fmla="*/ 1554672 h 2542421"/>
              <a:gd name="connsiteX114" fmla="*/ 1360751 w 2378118"/>
              <a:gd name="connsiteY114" fmla="*/ 1324717 h 2542421"/>
              <a:gd name="connsiteX115" fmla="*/ 1606448 w 2378118"/>
              <a:gd name="connsiteY115" fmla="*/ 1324717 h 2542421"/>
              <a:gd name="connsiteX116" fmla="*/ 1606448 w 2378118"/>
              <a:gd name="connsiteY116" fmla="*/ 1029564 h 2542421"/>
              <a:gd name="connsiteX117" fmla="*/ 1786300 w 2378118"/>
              <a:gd name="connsiteY117" fmla="*/ 867611 h 2542421"/>
              <a:gd name="connsiteX118" fmla="*/ 1966583 w 2378118"/>
              <a:gd name="connsiteY118" fmla="*/ 1029564 h 2542421"/>
              <a:gd name="connsiteX119" fmla="*/ 1966584 w 2378118"/>
              <a:gd name="connsiteY119" fmla="*/ 1029565 h 2542421"/>
              <a:gd name="connsiteX120" fmla="*/ 1966584 w 2378118"/>
              <a:gd name="connsiteY120" fmla="*/ 1324717 h 2542421"/>
              <a:gd name="connsiteX121" fmla="*/ 2211849 w 2378118"/>
              <a:gd name="connsiteY121" fmla="*/ 1324717 h 2542421"/>
              <a:gd name="connsiteX122" fmla="*/ 2378118 w 2378118"/>
              <a:gd name="connsiteY122" fmla="*/ 1487128 h 2542421"/>
              <a:gd name="connsiteX123" fmla="*/ 2378118 w 2378118"/>
              <a:gd name="connsiteY123" fmla="*/ 1545962 h 2542421"/>
              <a:gd name="connsiteX124" fmla="*/ 2229870 w 2378118"/>
              <a:gd name="connsiteY124" fmla="*/ 1400922 h 2542421"/>
              <a:gd name="connsiteX125" fmla="*/ 2194742 w 2378118"/>
              <a:gd name="connsiteY125" fmla="*/ 1366554 h 2542421"/>
              <a:gd name="connsiteX126" fmla="*/ 1966584 w 2378118"/>
              <a:gd name="connsiteY126" fmla="*/ 1366554 h 2542421"/>
              <a:gd name="connsiteX127" fmla="*/ 1966584 w 2378118"/>
              <a:gd name="connsiteY127" fmla="*/ 1742575 h 2542421"/>
              <a:gd name="connsiteX128" fmla="*/ 2198084 w 2378118"/>
              <a:gd name="connsiteY128" fmla="*/ 1742575 h 2542421"/>
              <a:gd name="connsiteX129" fmla="*/ 2378118 w 2378118"/>
              <a:gd name="connsiteY129" fmla="*/ 1564219 h 2542421"/>
              <a:gd name="connsiteX130" fmla="*/ 2378118 w 2378118"/>
              <a:gd name="connsiteY130" fmla="*/ 1623324 h 2542421"/>
              <a:gd name="connsiteX131" fmla="*/ 2258001 w 2378118"/>
              <a:gd name="connsiteY131" fmla="*/ 1742575 h 2542421"/>
              <a:gd name="connsiteX132" fmla="*/ 2378118 w 2378118"/>
              <a:gd name="connsiteY132" fmla="*/ 1742575 h 2542421"/>
              <a:gd name="connsiteX133" fmla="*/ 2378118 w 2378118"/>
              <a:gd name="connsiteY133" fmla="*/ 1784412 h 2542421"/>
              <a:gd name="connsiteX134" fmla="*/ 2215867 w 2378118"/>
              <a:gd name="connsiteY134" fmla="*/ 1784412 h 2542421"/>
              <a:gd name="connsiteX135" fmla="*/ 1786938 w 2378118"/>
              <a:gd name="connsiteY135" fmla="*/ 2210336 h 2542421"/>
              <a:gd name="connsiteX136" fmla="*/ 1785941 w 2378118"/>
              <a:gd name="connsiteY136" fmla="*/ 2211327 h 2542421"/>
              <a:gd name="connsiteX137" fmla="*/ 1783787 w 2378118"/>
              <a:gd name="connsiteY137" fmla="*/ 2209185 h 2542421"/>
              <a:gd name="connsiteX138" fmla="*/ 1356343 w 2378118"/>
              <a:gd name="connsiteY138" fmla="*/ 1784412 h 2542421"/>
              <a:gd name="connsiteX139" fmla="*/ 757938 w 2378118"/>
              <a:gd name="connsiteY139" fmla="*/ 1784412 h 2542421"/>
              <a:gd name="connsiteX140" fmla="*/ 757938 w 2378118"/>
              <a:gd name="connsiteY140" fmla="*/ 1784411 h 2542421"/>
              <a:gd name="connsiteX141" fmla="*/ 757938 w 2378118"/>
              <a:gd name="connsiteY141" fmla="*/ 1185911 h 2542421"/>
              <a:gd name="connsiteX142" fmla="*/ 331454 w 2378118"/>
              <a:gd name="connsiteY142" fmla="*/ 756049 h 2542421"/>
              <a:gd name="connsiteX143" fmla="*/ 333660 w 2378118"/>
              <a:gd name="connsiteY143" fmla="*/ 753831 h 2542421"/>
              <a:gd name="connsiteX144" fmla="*/ 757938 w 2378118"/>
              <a:gd name="connsiteY144" fmla="*/ 327122 h 2542421"/>
              <a:gd name="connsiteX145" fmla="*/ 757938 w 2378118"/>
              <a:gd name="connsiteY145" fmla="*/ 327121 h 2542421"/>
              <a:gd name="connsiteX146" fmla="*/ 523310 w 2378118"/>
              <a:gd name="connsiteY146" fmla="*/ 0 h 2542421"/>
              <a:gd name="connsiteX147" fmla="*/ 565147 w 2378118"/>
              <a:gd name="connsiteY147" fmla="*/ 0 h 2542421"/>
              <a:gd name="connsiteX148" fmla="*/ 565147 w 2378118"/>
              <a:gd name="connsiteY148" fmla="*/ 250206 h 2542421"/>
              <a:gd name="connsiteX149" fmla="*/ 59376 w 2378118"/>
              <a:gd name="connsiteY149" fmla="*/ 756049 h 2542421"/>
              <a:gd name="connsiteX150" fmla="*/ 565147 w 2378118"/>
              <a:gd name="connsiteY150" fmla="*/ 1261892 h 2542421"/>
              <a:gd name="connsiteX151" fmla="*/ 565147 w 2378118"/>
              <a:gd name="connsiteY151" fmla="*/ 1977131 h 2542421"/>
              <a:gd name="connsiteX152" fmla="*/ 1280386 w 2378118"/>
              <a:gd name="connsiteY152" fmla="*/ 1977131 h 2542421"/>
              <a:gd name="connsiteX153" fmla="*/ 1786300 w 2378118"/>
              <a:gd name="connsiteY153" fmla="*/ 2483045 h 2542421"/>
              <a:gd name="connsiteX154" fmla="*/ 2292144 w 2378118"/>
              <a:gd name="connsiteY154" fmla="*/ 1977131 h 2542421"/>
              <a:gd name="connsiteX155" fmla="*/ 2378118 w 2378118"/>
              <a:gd name="connsiteY155" fmla="*/ 1977131 h 2542421"/>
              <a:gd name="connsiteX156" fmla="*/ 2378118 w 2378118"/>
              <a:gd name="connsiteY156" fmla="*/ 2019470 h 2542421"/>
              <a:gd name="connsiteX157" fmla="*/ 2309683 w 2378118"/>
              <a:gd name="connsiteY157" fmla="*/ 2019470 h 2542421"/>
              <a:gd name="connsiteX158" fmla="*/ 1786300 w 2378118"/>
              <a:gd name="connsiteY158" fmla="*/ 2542421 h 2542421"/>
              <a:gd name="connsiteX159" fmla="*/ 1263349 w 2378118"/>
              <a:gd name="connsiteY159" fmla="*/ 2019470 h 2542421"/>
              <a:gd name="connsiteX160" fmla="*/ 523310 w 2378118"/>
              <a:gd name="connsiteY160" fmla="*/ 2019470 h 2542421"/>
              <a:gd name="connsiteX161" fmla="*/ 523310 w 2378118"/>
              <a:gd name="connsiteY161" fmla="*/ 1279431 h 2542421"/>
              <a:gd name="connsiteX162" fmla="*/ 0 w 2378118"/>
              <a:gd name="connsiteY162" fmla="*/ 756049 h 2542421"/>
              <a:gd name="connsiteX163" fmla="*/ 523310 w 2378118"/>
              <a:gd name="connsiteY163" fmla="*/ 233098 h 254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2378118" h="2542421">
                <a:moveTo>
                  <a:pt x="1377788" y="1366554"/>
                </a:moveTo>
                <a:lnTo>
                  <a:pt x="1185141" y="1555032"/>
                </a:lnTo>
                <a:lnTo>
                  <a:pt x="1185325" y="1555215"/>
                </a:lnTo>
                <a:lnTo>
                  <a:pt x="1374094" y="1742575"/>
                </a:lnTo>
                <a:lnTo>
                  <a:pt x="1606448" y="1742575"/>
                </a:lnTo>
                <a:lnTo>
                  <a:pt x="1606448" y="1366554"/>
                </a:lnTo>
                <a:close/>
                <a:moveTo>
                  <a:pt x="1648716" y="1366553"/>
                </a:moveTo>
                <a:lnTo>
                  <a:pt x="1648716" y="1366554"/>
                </a:lnTo>
                <a:lnTo>
                  <a:pt x="1648716" y="1784411"/>
                </a:lnTo>
                <a:lnTo>
                  <a:pt x="1648715" y="1784411"/>
                </a:lnTo>
                <a:lnTo>
                  <a:pt x="1416245" y="1784411"/>
                </a:lnTo>
                <a:lnTo>
                  <a:pt x="1785941" y="2151950"/>
                </a:lnTo>
                <a:lnTo>
                  <a:pt x="2155853" y="1784411"/>
                </a:lnTo>
                <a:lnTo>
                  <a:pt x="1924316" y="1784411"/>
                </a:lnTo>
                <a:lnTo>
                  <a:pt x="1924316" y="1366553"/>
                </a:lnTo>
                <a:close/>
                <a:moveTo>
                  <a:pt x="800205" y="935900"/>
                </a:moveTo>
                <a:lnTo>
                  <a:pt x="800205" y="1168802"/>
                </a:lnTo>
                <a:lnTo>
                  <a:pt x="987749" y="1357639"/>
                </a:lnTo>
                <a:lnTo>
                  <a:pt x="1176227" y="1164992"/>
                </a:lnTo>
                <a:lnTo>
                  <a:pt x="1176227" y="935900"/>
                </a:lnTo>
                <a:close/>
                <a:moveTo>
                  <a:pt x="1786301" y="924400"/>
                </a:moveTo>
                <a:lnTo>
                  <a:pt x="1648716" y="1048327"/>
                </a:lnTo>
                <a:lnTo>
                  <a:pt x="1648716" y="1324717"/>
                </a:lnTo>
                <a:lnTo>
                  <a:pt x="1924316" y="1324717"/>
                </a:lnTo>
                <a:lnTo>
                  <a:pt x="1924316" y="1048326"/>
                </a:lnTo>
                <a:close/>
                <a:moveTo>
                  <a:pt x="2078579" y="618034"/>
                </a:moveTo>
                <a:lnTo>
                  <a:pt x="1954580" y="756049"/>
                </a:lnTo>
                <a:lnTo>
                  <a:pt x="2057443" y="870540"/>
                </a:lnTo>
                <a:lnTo>
                  <a:pt x="2078578" y="894064"/>
                </a:lnTo>
                <a:lnTo>
                  <a:pt x="2354107" y="894064"/>
                </a:lnTo>
                <a:lnTo>
                  <a:pt x="2354107" y="618034"/>
                </a:lnTo>
                <a:close/>
                <a:moveTo>
                  <a:pt x="1218063" y="618034"/>
                </a:moveTo>
                <a:lnTo>
                  <a:pt x="1218063" y="894064"/>
                </a:lnTo>
                <a:lnTo>
                  <a:pt x="1494455" y="894064"/>
                </a:lnTo>
                <a:lnTo>
                  <a:pt x="1618382" y="756049"/>
                </a:lnTo>
                <a:lnTo>
                  <a:pt x="1494455" y="618034"/>
                </a:lnTo>
                <a:close/>
                <a:moveTo>
                  <a:pt x="757938" y="386685"/>
                </a:moveTo>
                <a:lnTo>
                  <a:pt x="390830" y="756049"/>
                </a:lnTo>
                <a:lnTo>
                  <a:pt x="391670" y="756896"/>
                </a:lnTo>
                <a:lnTo>
                  <a:pt x="757938" y="1126187"/>
                </a:lnTo>
                <a:lnTo>
                  <a:pt x="757938" y="894064"/>
                </a:lnTo>
                <a:lnTo>
                  <a:pt x="1176227" y="894064"/>
                </a:lnTo>
                <a:lnTo>
                  <a:pt x="1176227" y="618034"/>
                </a:lnTo>
                <a:lnTo>
                  <a:pt x="1176227" y="618033"/>
                </a:lnTo>
                <a:lnTo>
                  <a:pt x="757938" y="618033"/>
                </a:lnTo>
                <a:close/>
                <a:moveTo>
                  <a:pt x="2378118" y="306380"/>
                </a:moveTo>
                <a:lnTo>
                  <a:pt x="2378118" y="1206580"/>
                </a:lnTo>
                <a:lnTo>
                  <a:pt x="2354108" y="1182030"/>
                </a:lnTo>
                <a:lnTo>
                  <a:pt x="2354108" y="1182029"/>
                </a:lnTo>
                <a:lnTo>
                  <a:pt x="2354107" y="1182028"/>
                </a:lnTo>
                <a:lnTo>
                  <a:pt x="2354107" y="935901"/>
                </a:lnTo>
                <a:lnTo>
                  <a:pt x="2059673" y="935901"/>
                </a:lnTo>
                <a:lnTo>
                  <a:pt x="1898223" y="756049"/>
                </a:lnTo>
                <a:lnTo>
                  <a:pt x="2059673" y="576197"/>
                </a:lnTo>
                <a:lnTo>
                  <a:pt x="2354107" y="576197"/>
                </a:lnTo>
                <a:lnTo>
                  <a:pt x="2354107" y="330931"/>
                </a:lnTo>
                <a:close/>
                <a:moveTo>
                  <a:pt x="1648716" y="188746"/>
                </a:moveTo>
                <a:lnTo>
                  <a:pt x="1648716" y="464203"/>
                </a:lnTo>
                <a:lnTo>
                  <a:pt x="1786300" y="588201"/>
                </a:lnTo>
                <a:lnTo>
                  <a:pt x="1924316" y="464203"/>
                </a:lnTo>
                <a:lnTo>
                  <a:pt x="1924316" y="188747"/>
                </a:lnTo>
                <a:lnTo>
                  <a:pt x="1924316" y="188746"/>
                </a:lnTo>
                <a:close/>
                <a:moveTo>
                  <a:pt x="987749" y="155393"/>
                </a:moveTo>
                <a:lnTo>
                  <a:pt x="987026" y="156119"/>
                </a:lnTo>
                <a:lnTo>
                  <a:pt x="800205" y="344158"/>
                </a:lnTo>
                <a:lnTo>
                  <a:pt x="800205" y="576196"/>
                </a:lnTo>
                <a:lnTo>
                  <a:pt x="1176227" y="576196"/>
                </a:lnTo>
                <a:lnTo>
                  <a:pt x="1176227" y="348040"/>
                </a:lnTo>
                <a:close/>
                <a:moveTo>
                  <a:pt x="1167822" y="0"/>
                </a:moveTo>
                <a:lnTo>
                  <a:pt x="1228102" y="0"/>
                </a:lnTo>
                <a:lnTo>
                  <a:pt x="1377788" y="146335"/>
                </a:lnTo>
                <a:lnTo>
                  <a:pt x="1606448" y="146335"/>
                </a:lnTo>
                <a:lnTo>
                  <a:pt x="1606448" y="0"/>
                </a:lnTo>
                <a:lnTo>
                  <a:pt x="1648715" y="0"/>
                </a:lnTo>
                <a:lnTo>
                  <a:pt x="1648715" y="146334"/>
                </a:lnTo>
                <a:lnTo>
                  <a:pt x="1924316" y="146334"/>
                </a:lnTo>
                <a:lnTo>
                  <a:pt x="1924316" y="0"/>
                </a:lnTo>
                <a:lnTo>
                  <a:pt x="1966583" y="0"/>
                </a:lnTo>
                <a:lnTo>
                  <a:pt x="1966583" y="146335"/>
                </a:lnTo>
                <a:lnTo>
                  <a:pt x="2194741" y="146335"/>
                </a:lnTo>
                <a:lnTo>
                  <a:pt x="2344427" y="0"/>
                </a:lnTo>
                <a:lnTo>
                  <a:pt x="2378118" y="0"/>
                </a:lnTo>
                <a:lnTo>
                  <a:pt x="2378118" y="26083"/>
                </a:lnTo>
                <a:lnTo>
                  <a:pt x="2211850" y="188746"/>
                </a:lnTo>
                <a:lnTo>
                  <a:pt x="2211849" y="188746"/>
                </a:lnTo>
                <a:lnTo>
                  <a:pt x="2211849" y="188747"/>
                </a:lnTo>
                <a:lnTo>
                  <a:pt x="1966584" y="188747"/>
                </a:lnTo>
                <a:lnTo>
                  <a:pt x="1966584" y="483109"/>
                </a:lnTo>
                <a:lnTo>
                  <a:pt x="1786301" y="644631"/>
                </a:lnTo>
                <a:lnTo>
                  <a:pt x="1786300" y="644630"/>
                </a:lnTo>
                <a:lnTo>
                  <a:pt x="1606448" y="483108"/>
                </a:lnTo>
                <a:lnTo>
                  <a:pt x="1606448" y="188747"/>
                </a:lnTo>
                <a:lnTo>
                  <a:pt x="1360751" y="188747"/>
                </a:lnTo>
                <a:close/>
                <a:moveTo>
                  <a:pt x="757938" y="0"/>
                </a:moveTo>
                <a:lnTo>
                  <a:pt x="800205" y="0"/>
                </a:lnTo>
                <a:lnTo>
                  <a:pt x="800205" y="284524"/>
                </a:lnTo>
                <a:lnTo>
                  <a:pt x="987749" y="95513"/>
                </a:lnTo>
                <a:lnTo>
                  <a:pt x="1218063" y="330931"/>
                </a:lnTo>
                <a:lnTo>
                  <a:pt x="1218063" y="330932"/>
                </a:lnTo>
                <a:lnTo>
                  <a:pt x="1218063" y="576196"/>
                </a:lnTo>
                <a:lnTo>
                  <a:pt x="1218063" y="576197"/>
                </a:lnTo>
                <a:lnTo>
                  <a:pt x="1513288" y="576197"/>
                </a:lnTo>
                <a:lnTo>
                  <a:pt x="1674738" y="756049"/>
                </a:lnTo>
                <a:lnTo>
                  <a:pt x="1513288" y="935901"/>
                </a:lnTo>
                <a:lnTo>
                  <a:pt x="1218063" y="935901"/>
                </a:lnTo>
                <a:lnTo>
                  <a:pt x="1218063" y="1182028"/>
                </a:lnTo>
                <a:lnTo>
                  <a:pt x="1218063" y="1182030"/>
                </a:lnTo>
                <a:lnTo>
                  <a:pt x="987749" y="1417448"/>
                </a:lnTo>
                <a:lnTo>
                  <a:pt x="986804" y="1416494"/>
                </a:lnTo>
                <a:lnTo>
                  <a:pt x="800205" y="1228494"/>
                </a:lnTo>
                <a:lnTo>
                  <a:pt x="800205" y="1742575"/>
                </a:lnTo>
                <a:lnTo>
                  <a:pt x="1314242" y="1742575"/>
                </a:lnTo>
                <a:lnTo>
                  <a:pt x="1125334" y="1554673"/>
                </a:lnTo>
                <a:lnTo>
                  <a:pt x="1125333" y="1554672"/>
                </a:lnTo>
                <a:lnTo>
                  <a:pt x="1360751" y="1324717"/>
                </a:lnTo>
                <a:lnTo>
                  <a:pt x="1606448" y="1324717"/>
                </a:lnTo>
                <a:lnTo>
                  <a:pt x="1606448" y="1029564"/>
                </a:lnTo>
                <a:lnTo>
                  <a:pt x="1786300" y="867611"/>
                </a:lnTo>
                <a:lnTo>
                  <a:pt x="1966583" y="1029564"/>
                </a:lnTo>
                <a:lnTo>
                  <a:pt x="1966584" y="1029565"/>
                </a:lnTo>
                <a:lnTo>
                  <a:pt x="1966584" y="1324717"/>
                </a:lnTo>
                <a:lnTo>
                  <a:pt x="2211849" y="1324717"/>
                </a:lnTo>
                <a:lnTo>
                  <a:pt x="2378118" y="1487128"/>
                </a:lnTo>
                <a:lnTo>
                  <a:pt x="2378118" y="1545962"/>
                </a:lnTo>
                <a:lnTo>
                  <a:pt x="2229870" y="1400922"/>
                </a:lnTo>
                <a:lnTo>
                  <a:pt x="2194742" y="1366554"/>
                </a:lnTo>
                <a:lnTo>
                  <a:pt x="1966584" y="1366554"/>
                </a:lnTo>
                <a:lnTo>
                  <a:pt x="1966584" y="1742575"/>
                </a:lnTo>
                <a:lnTo>
                  <a:pt x="2198084" y="1742575"/>
                </a:lnTo>
                <a:lnTo>
                  <a:pt x="2378118" y="1564219"/>
                </a:lnTo>
                <a:lnTo>
                  <a:pt x="2378118" y="1623324"/>
                </a:lnTo>
                <a:lnTo>
                  <a:pt x="2258001" y="1742575"/>
                </a:lnTo>
                <a:lnTo>
                  <a:pt x="2378118" y="1742575"/>
                </a:lnTo>
                <a:lnTo>
                  <a:pt x="2378118" y="1784412"/>
                </a:lnTo>
                <a:lnTo>
                  <a:pt x="2215867" y="1784412"/>
                </a:lnTo>
                <a:lnTo>
                  <a:pt x="1786938" y="2210336"/>
                </a:lnTo>
                <a:lnTo>
                  <a:pt x="1785941" y="2211327"/>
                </a:lnTo>
                <a:lnTo>
                  <a:pt x="1783787" y="2209185"/>
                </a:lnTo>
                <a:lnTo>
                  <a:pt x="1356343" y="1784412"/>
                </a:lnTo>
                <a:lnTo>
                  <a:pt x="757938" y="1784412"/>
                </a:lnTo>
                <a:lnTo>
                  <a:pt x="757938" y="1784411"/>
                </a:lnTo>
                <a:lnTo>
                  <a:pt x="757938" y="1185911"/>
                </a:lnTo>
                <a:lnTo>
                  <a:pt x="331454" y="756049"/>
                </a:lnTo>
                <a:lnTo>
                  <a:pt x="333660" y="753831"/>
                </a:lnTo>
                <a:lnTo>
                  <a:pt x="757938" y="327122"/>
                </a:lnTo>
                <a:lnTo>
                  <a:pt x="757938" y="327121"/>
                </a:lnTo>
                <a:close/>
                <a:moveTo>
                  <a:pt x="523310" y="0"/>
                </a:moveTo>
                <a:lnTo>
                  <a:pt x="565147" y="0"/>
                </a:lnTo>
                <a:lnTo>
                  <a:pt x="565147" y="250206"/>
                </a:lnTo>
                <a:lnTo>
                  <a:pt x="59376" y="756049"/>
                </a:lnTo>
                <a:lnTo>
                  <a:pt x="565147" y="1261892"/>
                </a:lnTo>
                <a:lnTo>
                  <a:pt x="565147" y="1977131"/>
                </a:lnTo>
                <a:lnTo>
                  <a:pt x="1280386" y="1977131"/>
                </a:lnTo>
                <a:lnTo>
                  <a:pt x="1786300" y="2483045"/>
                </a:lnTo>
                <a:lnTo>
                  <a:pt x="2292144" y="1977131"/>
                </a:lnTo>
                <a:lnTo>
                  <a:pt x="2378118" y="1977131"/>
                </a:lnTo>
                <a:lnTo>
                  <a:pt x="2378118" y="2019470"/>
                </a:lnTo>
                <a:lnTo>
                  <a:pt x="2309683" y="2019470"/>
                </a:lnTo>
                <a:lnTo>
                  <a:pt x="1786300" y="2542421"/>
                </a:lnTo>
                <a:lnTo>
                  <a:pt x="1263349" y="2019470"/>
                </a:lnTo>
                <a:lnTo>
                  <a:pt x="523310" y="2019470"/>
                </a:lnTo>
                <a:lnTo>
                  <a:pt x="523310" y="1279431"/>
                </a:lnTo>
                <a:lnTo>
                  <a:pt x="0" y="756049"/>
                </a:lnTo>
                <a:lnTo>
                  <a:pt x="523310" y="2330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Google Shape;1036;p26">
            <a:extLst>
              <a:ext uri="{FF2B5EF4-FFF2-40B4-BE49-F238E27FC236}">
                <a16:creationId xmlns:a16="http://schemas.microsoft.com/office/drawing/2014/main" id="{AEA686CB-8A32-CF73-CE8D-D585D939BCC7}"/>
              </a:ext>
            </a:extLst>
          </p:cNvPr>
          <p:cNvSpPr/>
          <p:nvPr/>
        </p:nvSpPr>
        <p:spPr>
          <a:xfrm>
            <a:off x="2359704" y="904165"/>
            <a:ext cx="7472592" cy="5049671"/>
          </a:xfrm>
          <a:custGeom>
            <a:avLst/>
            <a:gdLst/>
            <a:ahLst/>
            <a:cxnLst/>
            <a:rect l="l" t="t" r="r" b="b"/>
            <a:pathLst>
              <a:path w="112575" h="65926" extrusionOk="0">
                <a:moveTo>
                  <a:pt x="32743" y="1"/>
                </a:moveTo>
                <a:cubicBezTo>
                  <a:pt x="30219" y="1"/>
                  <a:pt x="28242" y="1025"/>
                  <a:pt x="26861" y="3073"/>
                </a:cubicBezTo>
                <a:cubicBezTo>
                  <a:pt x="25825" y="4621"/>
                  <a:pt x="25527" y="6204"/>
                  <a:pt x="25527" y="6216"/>
                </a:cubicBezTo>
                <a:lnTo>
                  <a:pt x="25480" y="6454"/>
                </a:lnTo>
                <a:lnTo>
                  <a:pt x="25230" y="6454"/>
                </a:lnTo>
                <a:cubicBezTo>
                  <a:pt x="19217" y="6454"/>
                  <a:pt x="19039" y="11229"/>
                  <a:pt x="19039" y="11788"/>
                </a:cubicBezTo>
                <a:lnTo>
                  <a:pt x="19039" y="11812"/>
                </a:lnTo>
                <a:lnTo>
                  <a:pt x="19050" y="12122"/>
                </a:lnTo>
                <a:lnTo>
                  <a:pt x="18741" y="12122"/>
                </a:lnTo>
                <a:cubicBezTo>
                  <a:pt x="15479" y="12122"/>
                  <a:pt x="13121" y="13217"/>
                  <a:pt x="11776" y="15360"/>
                </a:cubicBezTo>
                <a:cubicBezTo>
                  <a:pt x="10668" y="17098"/>
                  <a:pt x="10502" y="19087"/>
                  <a:pt x="10502" y="20134"/>
                </a:cubicBezTo>
                <a:cubicBezTo>
                  <a:pt x="10502" y="20539"/>
                  <a:pt x="10537" y="20777"/>
                  <a:pt x="10537" y="20777"/>
                </a:cubicBezTo>
                <a:lnTo>
                  <a:pt x="10561" y="21099"/>
                </a:lnTo>
                <a:lnTo>
                  <a:pt x="10240" y="21099"/>
                </a:lnTo>
                <a:cubicBezTo>
                  <a:pt x="6930" y="21099"/>
                  <a:pt x="4227" y="25266"/>
                  <a:pt x="2810" y="29171"/>
                </a:cubicBezTo>
                <a:cubicBezTo>
                  <a:pt x="1977" y="31469"/>
                  <a:pt x="727" y="32517"/>
                  <a:pt x="0" y="32957"/>
                </a:cubicBezTo>
                <a:cubicBezTo>
                  <a:pt x="727" y="33410"/>
                  <a:pt x="1977" y="34446"/>
                  <a:pt x="2798" y="36755"/>
                </a:cubicBezTo>
                <a:cubicBezTo>
                  <a:pt x="4215" y="40661"/>
                  <a:pt x="6906" y="44828"/>
                  <a:pt x="10228" y="44828"/>
                </a:cubicBezTo>
                <a:lnTo>
                  <a:pt x="10549" y="44828"/>
                </a:lnTo>
                <a:lnTo>
                  <a:pt x="10526" y="45149"/>
                </a:lnTo>
                <a:cubicBezTo>
                  <a:pt x="10526" y="45161"/>
                  <a:pt x="10490" y="45399"/>
                  <a:pt x="10490" y="45792"/>
                </a:cubicBezTo>
                <a:cubicBezTo>
                  <a:pt x="10490" y="46828"/>
                  <a:pt x="10657" y="48828"/>
                  <a:pt x="11752" y="50567"/>
                </a:cubicBezTo>
                <a:cubicBezTo>
                  <a:pt x="13109" y="52710"/>
                  <a:pt x="15467" y="53793"/>
                  <a:pt x="18717" y="53793"/>
                </a:cubicBezTo>
                <a:lnTo>
                  <a:pt x="19039" y="53793"/>
                </a:lnTo>
                <a:lnTo>
                  <a:pt x="19015" y="54115"/>
                </a:lnTo>
                <a:lnTo>
                  <a:pt x="19015" y="54139"/>
                </a:lnTo>
                <a:cubicBezTo>
                  <a:pt x="19015" y="54401"/>
                  <a:pt x="19062" y="55722"/>
                  <a:pt x="19848" y="56984"/>
                </a:cubicBezTo>
                <a:cubicBezTo>
                  <a:pt x="20884" y="58639"/>
                  <a:pt x="22682" y="59473"/>
                  <a:pt x="25230" y="59473"/>
                </a:cubicBezTo>
                <a:lnTo>
                  <a:pt x="25480" y="59473"/>
                </a:lnTo>
                <a:lnTo>
                  <a:pt x="25527" y="59711"/>
                </a:lnTo>
                <a:cubicBezTo>
                  <a:pt x="25527" y="59723"/>
                  <a:pt x="25825" y="61306"/>
                  <a:pt x="26861" y="62854"/>
                </a:cubicBezTo>
                <a:cubicBezTo>
                  <a:pt x="28242" y="64890"/>
                  <a:pt x="30219" y="65926"/>
                  <a:pt x="32743" y="65926"/>
                </a:cubicBezTo>
                <a:lnTo>
                  <a:pt x="79832" y="65926"/>
                </a:lnTo>
                <a:cubicBezTo>
                  <a:pt x="82344" y="65926"/>
                  <a:pt x="84321" y="64902"/>
                  <a:pt x="85714" y="62854"/>
                </a:cubicBezTo>
                <a:cubicBezTo>
                  <a:pt x="86749" y="61306"/>
                  <a:pt x="87047" y="59723"/>
                  <a:pt x="87047" y="59711"/>
                </a:cubicBezTo>
                <a:lnTo>
                  <a:pt x="87095" y="59473"/>
                </a:lnTo>
                <a:lnTo>
                  <a:pt x="87345" y="59473"/>
                </a:lnTo>
                <a:cubicBezTo>
                  <a:pt x="93357" y="59473"/>
                  <a:pt x="93536" y="54686"/>
                  <a:pt x="93536" y="54139"/>
                </a:cubicBezTo>
                <a:lnTo>
                  <a:pt x="93536" y="54115"/>
                </a:lnTo>
                <a:lnTo>
                  <a:pt x="93524" y="53793"/>
                </a:lnTo>
                <a:lnTo>
                  <a:pt x="93834" y="53793"/>
                </a:lnTo>
                <a:cubicBezTo>
                  <a:pt x="97096" y="53793"/>
                  <a:pt x="99441" y="52710"/>
                  <a:pt x="100799" y="50567"/>
                </a:cubicBezTo>
                <a:cubicBezTo>
                  <a:pt x="101906" y="48828"/>
                  <a:pt x="102061" y="46828"/>
                  <a:pt x="102061" y="45792"/>
                </a:cubicBezTo>
                <a:cubicBezTo>
                  <a:pt x="102061" y="45388"/>
                  <a:pt x="102037" y="45149"/>
                  <a:pt x="102037" y="45149"/>
                </a:cubicBezTo>
                <a:lnTo>
                  <a:pt x="102001" y="44828"/>
                </a:lnTo>
                <a:lnTo>
                  <a:pt x="102335" y="44828"/>
                </a:lnTo>
                <a:cubicBezTo>
                  <a:pt x="105633" y="44828"/>
                  <a:pt x="108347" y="40661"/>
                  <a:pt x="109764" y="36755"/>
                </a:cubicBezTo>
                <a:cubicBezTo>
                  <a:pt x="110598" y="34446"/>
                  <a:pt x="111848" y="33410"/>
                  <a:pt x="112574" y="32957"/>
                </a:cubicBezTo>
                <a:cubicBezTo>
                  <a:pt x="111848" y="32517"/>
                  <a:pt x="110598" y="31469"/>
                  <a:pt x="109764" y="29171"/>
                </a:cubicBezTo>
                <a:cubicBezTo>
                  <a:pt x="108347" y="25266"/>
                  <a:pt x="105657" y="21099"/>
                  <a:pt x="102335" y="21099"/>
                </a:cubicBezTo>
                <a:lnTo>
                  <a:pt x="102001" y="21099"/>
                </a:lnTo>
                <a:lnTo>
                  <a:pt x="102037" y="20777"/>
                </a:lnTo>
                <a:cubicBezTo>
                  <a:pt x="102037" y="20765"/>
                  <a:pt x="102061" y="20515"/>
                  <a:pt x="102061" y="20134"/>
                </a:cubicBezTo>
                <a:cubicBezTo>
                  <a:pt x="102061" y="19087"/>
                  <a:pt x="101906" y="17098"/>
                  <a:pt x="100799" y="15360"/>
                </a:cubicBezTo>
                <a:cubicBezTo>
                  <a:pt x="99441" y="13217"/>
                  <a:pt x="97096" y="12122"/>
                  <a:pt x="93834" y="12122"/>
                </a:cubicBezTo>
                <a:lnTo>
                  <a:pt x="93524" y="12122"/>
                </a:lnTo>
                <a:lnTo>
                  <a:pt x="93536" y="11812"/>
                </a:lnTo>
                <a:lnTo>
                  <a:pt x="93536" y="11788"/>
                </a:lnTo>
                <a:cubicBezTo>
                  <a:pt x="93536" y="11229"/>
                  <a:pt x="93369" y="6454"/>
                  <a:pt x="87345" y="6454"/>
                </a:cubicBezTo>
                <a:lnTo>
                  <a:pt x="87095" y="6454"/>
                </a:lnTo>
                <a:lnTo>
                  <a:pt x="87047" y="6216"/>
                </a:lnTo>
                <a:cubicBezTo>
                  <a:pt x="87047" y="6204"/>
                  <a:pt x="86749" y="4621"/>
                  <a:pt x="85714" y="3073"/>
                </a:cubicBezTo>
                <a:cubicBezTo>
                  <a:pt x="84321" y="1037"/>
                  <a:pt x="82344" y="1"/>
                  <a:pt x="79832" y="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2BB7C3"/>
            </a:solidFill>
          </a:ln>
          <a:effectLst>
            <a:outerShdw blurRad="266700" sx="102000" sy="1020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Google Shape;1036;p26">
            <a:extLst>
              <a:ext uri="{FF2B5EF4-FFF2-40B4-BE49-F238E27FC236}">
                <a16:creationId xmlns:a16="http://schemas.microsoft.com/office/drawing/2014/main" id="{AF26AD98-C6C4-64E1-77F7-0C9B6D82FDB5}"/>
              </a:ext>
            </a:extLst>
          </p:cNvPr>
          <p:cNvSpPr/>
          <p:nvPr/>
        </p:nvSpPr>
        <p:spPr>
          <a:xfrm>
            <a:off x="2553207" y="1067822"/>
            <a:ext cx="7071309" cy="4727909"/>
          </a:xfrm>
          <a:custGeom>
            <a:avLst/>
            <a:gdLst/>
            <a:ahLst/>
            <a:cxnLst/>
            <a:rect l="l" t="t" r="r" b="b"/>
            <a:pathLst>
              <a:path w="112575" h="65926" extrusionOk="0">
                <a:moveTo>
                  <a:pt x="32743" y="1"/>
                </a:moveTo>
                <a:cubicBezTo>
                  <a:pt x="30219" y="1"/>
                  <a:pt x="28242" y="1025"/>
                  <a:pt x="26861" y="3073"/>
                </a:cubicBezTo>
                <a:cubicBezTo>
                  <a:pt x="25825" y="4621"/>
                  <a:pt x="25527" y="6204"/>
                  <a:pt x="25527" y="6216"/>
                </a:cubicBezTo>
                <a:lnTo>
                  <a:pt x="25480" y="6454"/>
                </a:lnTo>
                <a:lnTo>
                  <a:pt x="25230" y="6454"/>
                </a:lnTo>
                <a:cubicBezTo>
                  <a:pt x="19217" y="6454"/>
                  <a:pt x="19039" y="11229"/>
                  <a:pt x="19039" y="11788"/>
                </a:cubicBezTo>
                <a:lnTo>
                  <a:pt x="19039" y="11812"/>
                </a:lnTo>
                <a:lnTo>
                  <a:pt x="19050" y="12122"/>
                </a:lnTo>
                <a:lnTo>
                  <a:pt x="18741" y="12122"/>
                </a:lnTo>
                <a:cubicBezTo>
                  <a:pt x="15479" y="12122"/>
                  <a:pt x="13121" y="13217"/>
                  <a:pt x="11776" y="15360"/>
                </a:cubicBezTo>
                <a:cubicBezTo>
                  <a:pt x="10668" y="17098"/>
                  <a:pt x="10502" y="19087"/>
                  <a:pt x="10502" y="20134"/>
                </a:cubicBezTo>
                <a:cubicBezTo>
                  <a:pt x="10502" y="20539"/>
                  <a:pt x="10537" y="20777"/>
                  <a:pt x="10537" y="20777"/>
                </a:cubicBezTo>
                <a:lnTo>
                  <a:pt x="10561" y="21099"/>
                </a:lnTo>
                <a:lnTo>
                  <a:pt x="10240" y="21099"/>
                </a:lnTo>
                <a:cubicBezTo>
                  <a:pt x="6930" y="21099"/>
                  <a:pt x="4227" y="25266"/>
                  <a:pt x="2810" y="29171"/>
                </a:cubicBezTo>
                <a:cubicBezTo>
                  <a:pt x="1977" y="31469"/>
                  <a:pt x="727" y="32517"/>
                  <a:pt x="0" y="32957"/>
                </a:cubicBezTo>
                <a:cubicBezTo>
                  <a:pt x="727" y="33410"/>
                  <a:pt x="1977" y="34446"/>
                  <a:pt x="2798" y="36755"/>
                </a:cubicBezTo>
                <a:cubicBezTo>
                  <a:pt x="4215" y="40661"/>
                  <a:pt x="6906" y="44828"/>
                  <a:pt x="10228" y="44828"/>
                </a:cubicBezTo>
                <a:lnTo>
                  <a:pt x="10549" y="44828"/>
                </a:lnTo>
                <a:lnTo>
                  <a:pt x="10526" y="45149"/>
                </a:lnTo>
                <a:cubicBezTo>
                  <a:pt x="10526" y="45161"/>
                  <a:pt x="10490" y="45399"/>
                  <a:pt x="10490" y="45792"/>
                </a:cubicBezTo>
                <a:cubicBezTo>
                  <a:pt x="10490" y="46828"/>
                  <a:pt x="10657" y="48828"/>
                  <a:pt x="11752" y="50567"/>
                </a:cubicBezTo>
                <a:cubicBezTo>
                  <a:pt x="13109" y="52710"/>
                  <a:pt x="15467" y="53793"/>
                  <a:pt x="18717" y="53793"/>
                </a:cubicBezTo>
                <a:lnTo>
                  <a:pt x="19039" y="53793"/>
                </a:lnTo>
                <a:lnTo>
                  <a:pt x="19015" y="54115"/>
                </a:lnTo>
                <a:lnTo>
                  <a:pt x="19015" y="54139"/>
                </a:lnTo>
                <a:cubicBezTo>
                  <a:pt x="19015" y="54401"/>
                  <a:pt x="19062" y="55722"/>
                  <a:pt x="19848" y="56984"/>
                </a:cubicBezTo>
                <a:cubicBezTo>
                  <a:pt x="20884" y="58639"/>
                  <a:pt x="22682" y="59473"/>
                  <a:pt x="25230" y="59473"/>
                </a:cubicBezTo>
                <a:lnTo>
                  <a:pt x="25480" y="59473"/>
                </a:lnTo>
                <a:lnTo>
                  <a:pt x="25527" y="59711"/>
                </a:lnTo>
                <a:cubicBezTo>
                  <a:pt x="25527" y="59723"/>
                  <a:pt x="25825" y="61306"/>
                  <a:pt x="26861" y="62854"/>
                </a:cubicBezTo>
                <a:cubicBezTo>
                  <a:pt x="28242" y="64890"/>
                  <a:pt x="30219" y="65926"/>
                  <a:pt x="32743" y="65926"/>
                </a:cubicBezTo>
                <a:lnTo>
                  <a:pt x="79832" y="65926"/>
                </a:lnTo>
                <a:cubicBezTo>
                  <a:pt x="82344" y="65926"/>
                  <a:pt x="84321" y="64902"/>
                  <a:pt x="85714" y="62854"/>
                </a:cubicBezTo>
                <a:cubicBezTo>
                  <a:pt x="86749" y="61306"/>
                  <a:pt x="87047" y="59723"/>
                  <a:pt x="87047" y="59711"/>
                </a:cubicBezTo>
                <a:lnTo>
                  <a:pt x="87095" y="59473"/>
                </a:lnTo>
                <a:lnTo>
                  <a:pt x="87345" y="59473"/>
                </a:lnTo>
                <a:cubicBezTo>
                  <a:pt x="93357" y="59473"/>
                  <a:pt x="93536" y="54686"/>
                  <a:pt x="93536" y="54139"/>
                </a:cubicBezTo>
                <a:lnTo>
                  <a:pt x="93536" y="54115"/>
                </a:lnTo>
                <a:lnTo>
                  <a:pt x="93524" y="53793"/>
                </a:lnTo>
                <a:lnTo>
                  <a:pt x="93834" y="53793"/>
                </a:lnTo>
                <a:cubicBezTo>
                  <a:pt x="97096" y="53793"/>
                  <a:pt x="99441" y="52710"/>
                  <a:pt x="100799" y="50567"/>
                </a:cubicBezTo>
                <a:cubicBezTo>
                  <a:pt x="101906" y="48828"/>
                  <a:pt x="102061" y="46828"/>
                  <a:pt x="102061" y="45792"/>
                </a:cubicBezTo>
                <a:cubicBezTo>
                  <a:pt x="102061" y="45388"/>
                  <a:pt x="102037" y="45149"/>
                  <a:pt x="102037" y="45149"/>
                </a:cubicBezTo>
                <a:lnTo>
                  <a:pt x="102001" y="44828"/>
                </a:lnTo>
                <a:lnTo>
                  <a:pt x="102335" y="44828"/>
                </a:lnTo>
                <a:cubicBezTo>
                  <a:pt x="105633" y="44828"/>
                  <a:pt x="108347" y="40661"/>
                  <a:pt x="109764" y="36755"/>
                </a:cubicBezTo>
                <a:cubicBezTo>
                  <a:pt x="110598" y="34446"/>
                  <a:pt x="111848" y="33410"/>
                  <a:pt x="112574" y="32957"/>
                </a:cubicBezTo>
                <a:cubicBezTo>
                  <a:pt x="111848" y="32517"/>
                  <a:pt x="110598" y="31469"/>
                  <a:pt x="109764" y="29171"/>
                </a:cubicBezTo>
                <a:cubicBezTo>
                  <a:pt x="108347" y="25266"/>
                  <a:pt x="105657" y="21099"/>
                  <a:pt x="102335" y="21099"/>
                </a:cubicBezTo>
                <a:lnTo>
                  <a:pt x="102001" y="21099"/>
                </a:lnTo>
                <a:lnTo>
                  <a:pt x="102037" y="20777"/>
                </a:lnTo>
                <a:cubicBezTo>
                  <a:pt x="102037" y="20765"/>
                  <a:pt x="102061" y="20515"/>
                  <a:pt x="102061" y="20134"/>
                </a:cubicBezTo>
                <a:cubicBezTo>
                  <a:pt x="102061" y="19087"/>
                  <a:pt x="101906" y="17098"/>
                  <a:pt x="100799" y="15360"/>
                </a:cubicBezTo>
                <a:cubicBezTo>
                  <a:pt x="99441" y="13217"/>
                  <a:pt x="97096" y="12122"/>
                  <a:pt x="93834" y="12122"/>
                </a:cubicBezTo>
                <a:lnTo>
                  <a:pt x="93524" y="12122"/>
                </a:lnTo>
                <a:lnTo>
                  <a:pt x="93536" y="11812"/>
                </a:lnTo>
                <a:lnTo>
                  <a:pt x="93536" y="11788"/>
                </a:lnTo>
                <a:cubicBezTo>
                  <a:pt x="93536" y="11229"/>
                  <a:pt x="93369" y="6454"/>
                  <a:pt x="87345" y="6454"/>
                </a:cubicBezTo>
                <a:lnTo>
                  <a:pt x="87095" y="6454"/>
                </a:lnTo>
                <a:lnTo>
                  <a:pt x="87047" y="6216"/>
                </a:lnTo>
                <a:cubicBezTo>
                  <a:pt x="87047" y="6204"/>
                  <a:pt x="86749" y="4621"/>
                  <a:pt x="85714" y="3073"/>
                </a:cubicBezTo>
                <a:cubicBezTo>
                  <a:pt x="84321" y="1037"/>
                  <a:pt x="82344" y="1"/>
                  <a:pt x="79832" y="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2BB7C3"/>
            </a:solidFill>
          </a:ln>
          <a:effectLst>
            <a:outerShdw blurRad="50800" sx="102000" sy="102000" algn="ctr" rotWithShape="0">
              <a:prstClr val="black">
                <a:alpha val="8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479" name="Picture 478">
            <a:extLst>
              <a:ext uri="{FF2B5EF4-FFF2-40B4-BE49-F238E27FC236}">
                <a16:creationId xmlns:a16="http://schemas.microsoft.com/office/drawing/2014/main" id="{AD1992CA-8A2E-7AE3-9544-13003711B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293" y="1428550"/>
            <a:ext cx="6905006" cy="367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68F13-0CF1-8BA3-E8C4-3914CD1AB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05ED1D-C48A-5F70-EB20-1218F16FD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056114"/>
              </p:ext>
            </p:extLst>
          </p:nvPr>
        </p:nvGraphicFramePr>
        <p:xfrm>
          <a:off x="440266" y="1803459"/>
          <a:ext cx="11311467" cy="41108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72359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988395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2501954">
                  <a:extLst>
                    <a:ext uri="{9D8B030D-6E8A-4147-A177-3AD203B41FA5}">
                      <a16:colId xmlns:a16="http://schemas.microsoft.com/office/drawing/2014/main" val="312770159"/>
                    </a:ext>
                  </a:extLst>
                </a:gridCol>
                <a:gridCol w="2315609">
                  <a:extLst>
                    <a:ext uri="{9D8B030D-6E8A-4147-A177-3AD203B41FA5}">
                      <a16:colId xmlns:a16="http://schemas.microsoft.com/office/drawing/2014/main" val="4137655610"/>
                    </a:ext>
                  </a:extLst>
                </a:gridCol>
                <a:gridCol w="2833150">
                  <a:extLst>
                    <a:ext uri="{9D8B030D-6E8A-4147-A177-3AD203B41FA5}">
                      <a16:colId xmlns:a16="http://schemas.microsoft.com/office/drawing/2014/main" val="4220185055"/>
                    </a:ext>
                  </a:extLst>
                </a:gridCol>
              </a:tblGrid>
              <a:tr h="1289697"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IdJob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IdEthnicity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IdNationality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IdBirthPlace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IdBirthProvince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1275644"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شغل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/>
                        <a:t>قومیت</a:t>
                      </a:r>
                      <a:endParaRPr lang="en-US" sz="3200" b="1" dirty="0"/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ملیت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/>
                        <a:t> </a:t>
                      </a:r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شهر محل تولد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/>
                        <a:t>استان محل تولد</a:t>
                      </a:r>
                      <a:endParaRPr lang="en-US" sz="3200" b="1" dirty="0"/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545463">
                <a:tc>
                  <a:txBody>
                    <a:bodyPr/>
                    <a:lstStyle/>
                    <a:p>
                      <a:pPr algn="ctr"/>
                      <a:endParaRPr lang="fa-IR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a-IR" sz="3600" b="1" dirty="0"/>
                    </a:p>
                    <a:p>
                      <a:pPr algn="ctr"/>
                      <a:endParaRPr lang="en-US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a-IR" sz="2800" b="1" dirty="0"/>
                    </a:p>
                    <a:p>
                      <a:pPr algn="ctr"/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a-IR" sz="2800" b="1" dirty="0"/>
                    </a:p>
                    <a:p>
                      <a:pPr algn="ctr"/>
                      <a:endParaRPr lang="fa-I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D5667E89-A64F-EA85-D2A3-DB1F7632B43C}"/>
              </a:ext>
            </a:extLst>
          </p:cNvPr>
          <p:cNvSpPr txBox="1">
            <a:spLocks/>
          </p:cNvSpPr>
          <p:nvPr/>
        </p:nvSpPr>
        <p:spPr>
          <a:xfrm>
            <a:off x="6377354" y="6211179"/>
            <a:ext cx="4771291" cy="64682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دراکسل بخش راهنمایی کدگذاری متغییر ها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2BCFFC-1906-3FB1-5FEA-FFA107FEF6AB}"/>
              </a:ext>
            </a:extLst>
          </p:cNvPr>
          <p:cNvSpPr txBox="1"/>
          <p:nvPr/>
        </p:nvSpPr>
        <p:spPr>
          <a:xfrm>
            <a:off x="6806332" y="4578975"/>
            <a:ext cx="4639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/>
              <a:t>فلاورجان</a:t>
            </a:r>
            <a:r>
              <a:rPr lang="en-US" sz="3600" b="1" dirty="0"/>
              <a:t>            </a:t>
            </a:r>
            <a:r>
              <a:rPr lang="fa-IR" sz="3600" b="1" dirty="0"/>
              <a:t>    </a:t>
            </a:r>
            <a:r>
              <a:rPr lang="en-US" sz="3600" b="1" dirty="0"/>
              <a:t> </a:t>
            </a:r>
            <a:r>
              <a:rPr lang="fa-IR" sz="3600" b="1" dirty="0"/>
              <a:t>اصفهان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32C778-1413-2278-2DDF-E81E918527C7}"/>
              </a:ext>
            </a:extLst>
          </p:cNvPr>
          <p:cNvSpPr txBox="1"/>
          <p:nvPr/>
        </p:nvSpPr>
        <p:spPr>
          <a:xfrm>
            <a:off x="6714066" y="5199056"/>
            <a:ext cx="4639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/>
              <a:t>205</a:t>
            </a:r>
            <a:r>
              <a:rPr lang="en-US" sz="3600" b="1" dirty="0"/>
              <a:t>            </a:t>
            </a:r>
            <a:r>
              <a:rPr lang="fa-IR" sz="3600" b="1" dirty="0"/>
              <a:t>        </a:t>
            </a:r>
            <a:r>
              <a:rPr lang="en-US" sz="3600" b="1" dirty="0"/>
              <a:t> </a:t>
            </a:r>
            <a:r>
              <a:rPr lang="fa-IR" sz="3600" b="1" dirty="0"/>
              <a:t>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271FA9-218E-2719-A48E-8775E5DFFEF5}"/>
              </a:ext>
            </a:extLst>
          </p:cNvPr>
          <p:cNvSpPr txBox="1"/>
          <p:nvPr/>
        </p:nvSpPr>
        <p:spPr>
          <a:xfrm>
            <a:off x="4770424" y="4578975"/>
            <a:ext cx="12304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3600" b="1" dirty="0"/>
              <a:t>ایرانی</a:t>
            </a:r>
            <a:endParaRPr lang="en-US" sz="3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5B7DA8-AD85-059D-211C-D679CB713477}"/>
              </a:ext>
            </a:extLst>
          </p:cNvPr>
          <p:cNvSpPr txBox="1"/>
          <p:nvPr/>
        </p:nvSpPr>
        <p:spPr>
          <a:xfrm>
            <a:off x="4941168" y="5199056"/>
            <a:ext cx="8466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3600" b="1" dirty="0"/>
              <a:t>98</a:t>
            </a:r>
            <a:endParaRPr lang="en-US" sz="3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F73AC8-15B6-F20E-A392-679953608EAA}"/>
              </a:ext>
            </a:extLst>
          </p:cNvPr>
          <p:cNvSpPr txBox="1"/>
          <p:nvPr/>
        </p:nvSpPr>
        <p:spPr>
          <a:xfrm>
            <a:off x="2327248" y="4578975"/>
            <a:ext cx="16377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/>
              <a:t>نامشخص</a:t>
            </a:r>
          </a:p>
          <a:p>
            <a:pPr algn="ctr"/>
            <a:r>
              <a:rPr lang="fa-IR" sz="3600" b="1" dirty="0"/>
              <a:t>9</a:t>
            </a:r>
            <a:endParaRPr lang="en-US" sz="3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1712C8-D534-3618-32AD-BD8AEF43C545}"/>
              </a:ext>
            </a:extLst>
          </p:cNvPr>
          <p:cNvSpPr txBox="1"/>
          <p:nvPr/>
        </p:nvSpPr>
        <p:spPr>
          <a:xfrm>
            <a:off x="380457" y="4578975"/>
            <a:ext cx="1722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/>
              <a:t>خانه دار</a:t>
            </a:r>
            <a:endParaRPr lang="en-US" sz="36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EB8FDB-2391-4C90-326C-FE044F916FB2}"/>
              </a:ext>
            </a:extLst>
          </p:cNvPr>
          <p:cNvSpPr txBox="1"/>
          <p:nvPr/>
        </p:nvSpPr>
        <p:spPr>
          <a:xfrm>
            <a:off x="880317" y="5179139"/>
            <a:ext cx="7337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/>
              <a:t>2</a:t>
            </a:r>
            <a:endParaRPr lang="en-US" sz="3600" b="1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CEE65EC-5996-33C9-6D8C-FCC22AD3BD25}"/>
              </a:ext>
            </a:extLst>
          </p:cNvPr>
          <p:cNvSpPr/>
          <p:nvPr/>
        </p:nvSpPr>
        <p:spPr>
          <a:xfrm>
            <a:off x="214488" y="6252367"/>
            <a:ext cx="451556" cy="28222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b="1" dirty="0">
                <a:solidFill>
                  <a:schemeClr val="bg1">
                    <a:lumMod val="95000"/>
                  </a:schemeClr>
                </a:solidFill>
                <a:hlinkClick r:id="rId3" action="ppaction://hlinksldjump"/>
              </a:rPr>
              <a:t>اکسل</a:t>
            </a:r>
            <a:endParaRPr lang="en-US" sz="11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9E4166F-15BC-76DC-B2CA-720CBBD5BDE4}"/>
              </a:ext>
            </a:extLst>
          </p:cNvPr>
          <p:cNvSpPr txBox="1">
            <a:spLocks/>
          </p:cNvSpPr>
          <p:nvPr/>
        </p:nvSpPr>
        <p:spPr>
          <a:xfrm>
            <a:off x="2747936" y="68108"/>
            <a:ext cx="49072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ا</a:t>
            </a:r>
            <a:r>
              <a:rPr lang="fa-IR" sz="5400" b="1" dirty="0">
                <a:solidFill>
                  <a:schemeClr val="bg1"/>
                </a:solidFill>
              </a:rPr>
              <a:t>طلاعات هویتی بیمار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9870A9-29B5-FA7E-E0AC-22E2E5115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2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8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05ED1D-C48A-5F70-EB20-1218F16FD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542067"/>
              </p:ext>
            </p:extLst>
          </p:nvPr>
        </p:nvGraphicFramePr>
        <p:xfrm>
          <a:off x="376768" y="1739168"/>
          <a:ext cx="11438463" cy="47466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31054">
                  <a:extLst>
                    <a:ext uri="{9D8B030D-6E8A-4147-A177-3AD203B41FA5}">
                      <a16:colId xmlns:a16="http://schemas.microsoft.com/office/drawing/2014/main" val="915096954"/>
                    </a:ext>
                  </a:extLst>
                </a:gridCol>
                <a:gridCol w="1444978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742945159"/>
                    </a:ext>
                  </a:extLst>
                </a:gridCol>
                <a:gridCol w="1614311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1919111">
                  <a:extLst>
                    <a:ext uri="{9D8B030D-6E8A-4147-A177-3AD203B41FA5}">
                      <a16:colId xmlns:a16="http://schemas.microsoft.com/office/drawing/2014/main" val="312770159"/>
                    </a:ext>
                  </a:extLst>
                </a:gridCol>
                <a:gridCol w="1490134">
                  <a:extLst>
                    <a:ext uri="{9D8B030D-6E8A-4147-A177-3AD203B41FA5}">
                      <a16:colId xmlns:a16="http://schemas.microsoft.com/office/drawing/2014/main" val="4137655610"/>
                    </a:ext>
                  </a:extLst>
                </a:gridCol>
                <a:gridCol w="2016475">
                  <a:extLst>
                    <a:ext uri="{9D8B030D-6E8A-4147-A177-3AD203B41FA5}">
                      <a16:colId xmlns:a16="http://schemas.microsoft.com/office/drawing/2014/main" val="4220185055"/>
                    </a:ext>
                  </a:extLst>
                </a:gridCol>
              </a:tblGrid>
              <a:tr h="135222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Post</a:t>
                      </a:r>
                      <a:endParaRPr lang="fa-IR" sz="3200" dirty="0"/>
                    </a:p>
                    <a:p>
                      <a:pPr algn="ctr"/>
                      <a:r>
                        <a:rPr lang="en-US" sz="3200" dirty="0"/>
                        <a:t>Code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MobilePhone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Home</a:t>
                      </a:r>
                      <a:endParaRPr lang="fa-IR" sz="3200" dirty="0"/>
                    </a:p>
                    <a:p>
                      <a:pPr algn="ctr"/>
                      <a:r>
                        <a:rPr lang="en-US" sz="3200" dirty="0"/>
                        <a:t>Phone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Home</a:t>
                      </a:r>
                      <a:endParaRPr lang="fa-IR" sz="3200" dirty="0"/>
                    </a:p>
                    <a:p>
                      <a:pPr algn="ctr"/>
                      <a:r>
                        <a:rPr lang="en-US" sz="3200" dirty="0"/>
                        <a:t>Address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IdAdrArea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IdCity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IdProvince</a:t>
                      </a:r>
                      <a:endParaRPr lang="en-US" sz="3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1352228"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کد پستی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موبایل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تلفن منزل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00B050"/>
                          </a:solidFill>
                        </a:rPr>
                        <a:t>آدرس منزل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/>
                        <a:t>منطقه محل سکونت 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dirty="0">
                          <a:solidFill>
                            <a:srgbClr val="FF0000"/>
                          </a:solidFill>
                        </a:rPr>
                        <a:t>شهر محل سکونت</a:t>
                      </a:r>
                      <a:endParaRPr 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1" dirty="0"/>
                        <a:t>استان محل سکونت</a:t>
                      </a:r>
                      <a:endParaRPr lang="en-US" sz="32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811649">
                <a:tc>
                  <a:txBody>
                    <a:bodyPr/>
                    <a:lstStyle/>
                    <a:p>
                      <a:pPr algn="ctr"/>
                      <a:endParaRPr lang="fa-IR" sz="3200" b="1" dirty="0"/>
                    </a:p>
                    <a:p>
                      <a:pPr algn="ctr"/>
                      <a:r>
                        <a:rPr lang="en-US" sz="3200" b="1" dirty="0"/>
                        <a:t>9999999999</a:t>
                      </a:r>
                      <a:endParaRPr lang="fa-IR" sz="3200" b="1" dirty="0"/>
                    </a:p>
                    <a:p>
                      <a:pPr algn="ctr"/>
                      <a:endParaRPr 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9999999999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/>
                        <a:t>اصفهان سپاهانشهر خیابان بهشت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b="1" dirty="0"/>
                        <a:t>1 شهری</a:t>
                      </a:r>
                    </a:p>
                    <a:p>
                      <a:pPr algn="r"/>
                      <a:r>
                        <a:rPr lang="fa-IR" sz="3200" b="1" dirty="0"/>
                        <a:t>2 روستایی</a:t>
                      </a:r>
                    </a:p>
                    <a:p>
                      <a:pPr algn="r"/>
                      <a:r>
                        <a:rPr lang="fa-IR" sz="3200" b="1" dirty="0"/>
                        <a:t>9 نامشخص</a:t>
                      </a:r>
                      <a:endParaRPr 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a-IR" sz="3200" b="1" dirty="0"/>
                    </a:p>
                    <a:p>
                      <a:pPr algn="ctr"/>
                      <a:r>
                        <a:rPr lang="fa-IR" sz="3200" b="1" dirty="0"/>
                        <a:t>اصفهان</a:t>
                      </a:r>
                    </a:p>
                    <a:p>
                      <a:pPr algn="ctr"/>
                      <a:r>
                        <a:rPr lang="fa-IR" sz="3200" b="1" dirty="0"/>
                        <a:t>201</a:t>
                      </a:r>
                      <a:endParaRPr 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a-IR" sz="3200" b="1" dirty="0"/>
                    </a:p>
                    <a:p>
                      <a:pPr algn="ctr"/>
                      <a:r>
                        <a:rPr lang="fa-IR" sz="3200" b="1" dirty="0"/>
                        <a:t>اصفهان</a:t>
                      </a:r>
                    </a:p>
                    <a:p>
                      <a:pPr algn="ctr"/>
                      <a:r>
                        <a:rPr lang="fa-IR" sz="3200" b="1" dirty="0"/>
                        <a:t>14</a:t>
                      </a:r>
                      <a:endParaRPr lang="en-US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2D8524-87CF-E543-0282-1C11C4653CD8}"/>
              </a:ext>
            </a:extLst>
          </p:cNvPr>
          <p:cNvSpPr txBox="1"/>
          <p:nvPr/>
        </p:nvSpPr>
        <p:spPr>
          <a:xfrm>
            <a:off x="474784" y="1092837"/>
            <a:ext cx="9888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						</a:t>
            </a:r>
          </a:p>
          <a:p>
            <a:r>
              <a:rPr lang="fa-IR" dirty="0"/>
              <a:t>	 					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F3BAE-FA6A-303D-BC3C-4F3D9DE5F3B1}"/>
              </a:ext>
            </a:extLst>
          </p:cNvPr>
          <p:cNvSpPr txBox="1">
            <a:spLocks/>
          </p:cNvSpPr>
          <p:nvPr/>
        </p:nvSpPr>
        <p:spPr>
          <a:xfrm>
            <a:off x="1828802" y="90439"/>
            <a:ext cx="59309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ا</a:t>
            </a:r>
            <a:r>
              <a:rPr lang="fa-IR" sz="5400" b="1" dirty="0">
                <a:solidFill>
                  <a:schemeClr val="bg1"/>
                </a:solidFill>
              </a:rPr>
              <a:t>طلاعات </a:t>
            </a:r>
            <a:r>
              <a:rPr lang="fa-IR" sz="5400" b="1" u="sng" dirty="0">
                <a:solidFill>
                  <a:schemeClr val="bg1"/>
                </a:solidFill>
              </a:rPr>
              <a:t>محل سکونت بیمار</a:t>
            </a:r>
            <a:endParaRPr lang="en-US" sz="5400" b="1" u="sng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0E8AA-7D38-36DE-C670-F75C1A429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266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05ED1D-C48A-5F70-EB20-1218F16FD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872191"/>
              </p:ext>
            </p:extLst>
          </p:nvPr>
        </p:nvGraphicFramePr>
        <p:xfrm>
          <a:off x="258236" y="2042739"/>
          <a:ext cx="11675528" cy="36099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06618">
                  <a:extLst>
                    <a:ext uri="{9D8B030D-6E8A-4147-A177-3AD203B41FA5}">
                      <a16:colId xmlns:a16="http://schemas.microsoft.com/office/drawing/2014/main" val="915096954"/>
                    </a:ext>
                  </a:extLst>
                </a:gridCol>
                <a:gridCol w="1439590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742945159"/>
                    </a:ext>
                  </a:extLst>
                </a:gridCol>
                <a:gridCol w="1941689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970845">
                  <a:extLst>
                    <a:ext uri="{9D8B030D-6E8A-4147-A177-3AD203B41FA5}">
                      <a16:colId xmlns:a16="http://schemas.microsoft.com/office/drawing/2014/main" val="312770159"/>
                    </a:ext>
                  </a:extLst>
                </a:gridCol>
                <a:gridCol w="1988148">
                  <a:extLst>
                    <a:ext uri="{9D8B030D-6E8A-4147-A177-3AD203B41FA5}">
                      <a16:colId xmlns:a16="http://schemas.microsoft.com/office/drawing/2014/main" val="4137655610"/>
                    </a:ext>
                  </a:extLst>
                </a:gridCol>
                <a:gridCol w="1998238">
                  <a:extLst>
                    <a:ext uri="{9D8B030D-6E8A-4147-A177-3AD203B41FA5}">
                      <a16:colId xmlns:a16="http://schemas.microsoft.com/office/drawing/2014/main" val="4220185055"/>
                    </a:ext>
                  </a:extLst>
                </a:gridCol>
              </a:tblGrid>
              <a:tr h="1080911"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Report</a:t>
                      </a:r>
                    </a:p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Date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 err="1">
                          <a:effectLst/>
                        </a:rPr>
                        <a:t>IdTumor</a:t>
                      </a:r>
                      <a:endParaRPr lang="en-US" sz="2800" b="1" u="none" strike="noStrike" dirty="0">
                        <a:effectLst/>
                      </a:endParaRPr>
                    </a:p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Source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u="none" strike="noStrike" dirty="0" err="1">
                          <a:effectLst/>
                        </a:rPr>
                        <a:t>IDSampling</a:t>
                      </a:r>
                      <a:endParaRPr lang="en-US" sz="2800" b="1" u="none" strike="noStrike" dirty="0">
                        <a:effectLst/>
                      </a:endParaRPr>
                    </a:p>
                    <a:p>
                      <a:pPr algn="ctr" rtl="0" fontAlgn="b"/>
                      <a:r>
                        <a:rPr lang="en-US" sz="2800" b="1" u="none" strike="noStrike" dirty="0">
                          <a:effectLst/>
                        </a:rPr>
                        <a:t>Method</a:t>
                      </a:r>
                      <a:endParaRPr lang="en-US" sz="2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u="none" strike="noStrike" dirty="0" err="1">
                          <a:effectLst/>
                        </a:rPr>
                        <a:t>IdDiagnosis</a:t>
                      </a:r>
                      <a:endParaRPr lang="en-US" sz="2800" b="1" u="none" strike="noStrike" dirty="0">
                        <a:effectLst/>
                      </a:endParaRPr>
                    </a:p>
                    <a:p>
                      <a:pPr algn="ctr" rtl="0" fontAlgn="b"/>
                      <a:r>
                        <a:rPr lang="en-US" sz="2800" b="1" u="none" strike="noStrike" dirty="0">
                          <a:effectLst/>
                        </a:rPr>
                        <a:t>Method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Dead</a:t>
                      </a:r>
                    </a:p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Date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 err="1">
                          <a:effectLst/>
                        </a:rPr>
                        <a:t>IDInsurance</a:t>
                      </a:r>
                      <a:endParaRPr lang="en-US" sz="2800" b="1" u="none" strike="noStrike" dirty="0">
                        <a:effectLst/>
                      </a:endParaRPr>
                    </a:p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Num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 err="1">
                          <a:effectLst/>
                        </a:rPr>
                        <a:t>IdInsurance</a:t>
                      </a:r>
                      <a:endParaRPr lang="en-US" sz="2800" b="1" u="none" strike="noStrike" dirty="0">
                        <a:effectLst/>
                      </a:endParaRPr>
                    </a:p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Type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108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تاریخ گزارش</a:t>
                      </a:r>
                      <a:endParaRPr lang="fa-IR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ماهیت</a:t>
                      </a:r>
                    </a:p>
                    <a:p>
                      <a:pPr algn="ctr"/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تومور</a:t>
                      </a:r>
                      <a:endParaRPr lang="en-US" sz="2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روش نمونه برداری</a:t>
                      </a:r>
                      <a:endParaRPr lang="fa-IR" sz="2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روش تشخیص</a:t>
                      </a:r>
                      <a:endParaRPr lang="fa-IR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effectLst/>
                        </a:rPr>
                        <a:t>تاریخ فوت</a:t>
                      </a:r>
                      <a:endParaRPr lang="fa-IR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effectLst/>
                        </a:rPr>
                        <a:t>شماره بیمه</a:t>
                      </a:r>
                      <a:endParaRPr lang="fa-IR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نوع بیمه</a:t>
                      </a:r>
                      <a:endParaRPr lang="en-US" sz="2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448152">
                <a:tc>
                  <a:txBody>
                    <a:bodyPr/>
                    <a:lstStyle/>
                    <a:p>
                      <a:pPr algn="ctr"/>
                      <a:endParaRPr lang="fa-IR" dirty="0"/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2D8524-87CF-E543-0282-1C11C4653CD8}"/>
              </a:ext>
            </a:extLst>
          </p:cNvPr>
          <p:cNvSpPr txBox="1"/>
          <p:nvPr/>
        </p:nvSpPr>
        <p:spPr>
          <a:xfrm>
            <a:off x="474784" y="1092837"/>
            <a:ext cx="9888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						</a:t>
            </a:r>
          </a:p>
          <a:p>
            <a:r>
              <a:rPr lang="fa-IR" dirty="0"/>
              <a:t>	 					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6EFAC4-6DA8-AE4D-E1B1-80C28AC51956}"/>
              </a:ext>
            </a:extLst>
          </p:cNvPr>
          <p:cNvSpPr txBox="1">
            <a:spLocks/>
          </p:cNvSpPr>
          <p:nvPr/>
        </p:nvSpPr>
        <p:spPr>
          <a:xfrm>
            <a:off x="3346247" y="127853"/>
            <a:ext cx="49072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ا</a:t>
            </a:r>
            <a:r>
              <a:rPr lang="fa-IR" sz="5400" b="1" dirty="0">
                <a:solidFill>
                  <a:schemeClr val="bg1"/>
                </a:solidFill>
              </a:rPr>
              <a:t>طلاعات بیمار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19DA2DAA-E7A2-6039-F9D8-D05B0BA3087C}"/>
              </a:ext>
            </a:extLst>
          </p:cNvPr>
          <p:cNvSpPr/>
          <p:nvPr/>
        </p:nvSpPr>
        <p:spPr>
          <a:xfrm>
            <a:off x="258236" y="6004513"/>
            <a:ext cx="507349" cy="24835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/>
              <a:t>اکسل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9BC820-85F7-4170-8C9B-7BC036C02A48}"/>
              </a:ext>
            </a:extLst>
          </p:cNvPr>
          <p:cNvSpPr txBox="1"/>
          <p:nvPr/>
        </p:nvSpPr>
        <p:spPr>
          <a:xfrm>
            <a:off x="10047111" y="4511512"/>
            <a:ext cx="1682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/>
              <a:t>تامین اجتماعی</a:t>
            </a:r>
            <a:endParaRPr lang="en-US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0217D-C7F5-5FE7-0318-7C8B31B179E1}"/>
              </a:ext>
            </a:extLst>
          </p:cNvPr>
          <p:cNvSpPr txBox="1"/>
          <p:nvPr/>
        </p:nvSpPr>
        <p:spPr>
          <a:xfrm>
            <a:off x="10397066" y="4973177"/>
            <a:ext cx="982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8A1A84-2D84-BB6E-D998-0270622CBA54}"/>
              </a:ext>
            </a:extLst>
          </p:cNvPr>
          <p:cNvSpPr txBox="1"/>
          <p:nvPr/>
        </p:nvSpPr>
        <p:spPr>
          <a:xfrm>
            <a:off x="5599287" y="4516398"/>
            <a:ext cx="752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/>
              <a:t>بالینی</a:t>
            </a:r>
          </a:p>
          <a:p>
            <a:pPr algn="ctr"/>
            <a:r>
              <a:rPr lang="fa-IR" sz="2400" b="1" dirty="0"/>
              <a:t>2</a:t>
            </a:r>
            <a:endParaRPr lang="en-US" sz="2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4FB535-7C25-90E9-6A63-4B3FDC01E054}"/>
              </a:ext>
            </a:extLst>
          </p:cNvPr>
          <p:cNvSpPr txBox="1"/>
          <p:nvPr/>
        </p:nvSpPr>
        <p:spPr>
          <a:xfrm>
            <a:off x="3656897" y="4516398"/>
            <a:ext cx="8805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NOS</a:t>
            </a:r>
            <a:endParaRPr lang="fa-IR" sz="2400" b="1" dirty="0"/>
          </a:p>
          <a:p>
            <a:pPr algn="ctr"/>
            <a:r>
              <a:rPr lang="fa-IR" sz="2400" b="1" dirty="0"/>
              <a:t>16</a:t>
            </a:r>
            <a:endParaRPr lang="en-US" sz="2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49B4C4-E659-5529-1CBA-D574DDEC35D8}"/>
              </a:ext>
            </a:extLst>
          </p:cNvPr>
          <p:cNvSpPr txBox="1"/>
          <p:nvPr/>
        </p:nvSpPr>
        <p:spPr>
          <a:xfrm>
            <a:off x="2076102" y="4516398"/>
            <a:ext cx="6999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/>
              <a:t>اولیه</a:t>
            </a:r>
          </a:p>
          <a:p>
            <a:pPr algn="ctr"/>
            <a:r>
              <a:rPr lang="fa-IR" sz="2400" b="1" dirty="0"/>
              <a:t>1</a:t>
            </a:r>
            <a:endParaRPr lang="en-US" sz="24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FE6CB6-3650-9E98-10DC-6F2CB292AFBA}"/>
              </a:ext>
            </a:extLst>
          </p:cNvPr>
          <p:cNvSpPr txBox="1"/>
          <p:nvPr/>
        </p:nvSpPr>
        <p:spPr>
          <a:xfrm>
            <a:off x="100546" y="4511512"/>
            <a:ext cx="162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/>
              <a:t>تاریخ </a:t>
            </a:r>
          </a:p>
          <a:p>
            <a:pPr algn="ctr"/>
            <a:r>
              <a:rPr lang="fa-IR" sz="2400" b="1" dirty="0"/>
              <a:t>پذیرش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059CF3-D62A-E194-1F37-F3F01D7F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9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05ED1D-C48A-5F70-EB20-1218F16FD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087919"/>
              </p:ext>
            </p:extLst>
          </p:nvPr>
        </p:nvGraphicFramePr>
        <p:xfrm>
          <a:off x="309035" y="1912791"/>
          <a:ext cx="11664240" cy="412429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26254">
                  <a:extLst>
                    <a:ext uri="{9D8B030D-6E8A-4147-A177-3AD203B41FA5}">
                      <a16:colId xmlns:a16="http://schemas.microsoft.com/office/drawing/2014/main" val="915096954"/>
                    </a:ext>
                  </a:extLst>
                </a:gridCol>
                <a:gridCol w="1806222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591733">
                  <a:extLst>
                    <a:ext uri="{9D8B030D-6E8A-4147-A177-3AD203B41FA5}">
                      <a16:colId xmlns:a16="http://schemas.microsoft.com/office/drawing/2014/main" val="742945159"/>
                    </a:ext>
                  </a:extLst>
                </a:gridCol>
                <a:gridCol w="1433689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1693334">
                  <a:extLst>
                    <a:ext uri="{9D8B030D-6E8A-4147-A177-3AD203B41FA5}">
                      <a16:colId xmlns:a16="http://schemas.microsoft.com/office/drawing/2014/main" val="312770159"/>
                    </a:ext>
                  </a:extLst>
                </a:gridCol>
                <a:gridCol w="1919111">
                  <a:extLst>
                    <a:ext uri="{9D8B030D-6E8A-4147-A177-3AD203B41FA5}">
                      <a16:colId xmlns:a16="http://schemas.microsoft.com/office/drawing/2014/main" val="4137655610"/>
                    </a:ext>
                  </a:extLst>
                </a:gridCol>
                <a:gridCol w="1993897">
                  <a:extLst>
                    <a:ext uri="{9D8B030D-6E8A-4147-A177-3AD203B41FA5}">
                      <a16:colId xmlns:a16="http://schemas.microsoft.com/office/drawing/2014/main" val="4220185055"/>
                    </a:ext>
                  </a:extLst>
                </a:gridCol>
              </a:tblGrid>
              <a:tr h="130454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u="none" strike="noStrike" dirty="0">
                          <a:effectLst/>
                        </a:rPr>
                        <a:t>Grade</a:t>
                      </a:r>
                      <a:endParaRPr lang="fa-IR" sz="2800" b="1" u="none" strike="noStrike" dirty="0">
                        <a:effectLst/>
                      </a:endParaRPr>
                    </a:p>
                    <a:p>
                      <a:pPr algn="ctr" rtl="0" fontAlgn="b"/>
                      <a:r>
                        <a:rPr lang="en-US" sz="2800" b="1" u="none" strike="noStrike" dirty="0">
                          <a:effectLst/>
                        </a:rPr>
                        <a:t>Center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B</a:t>
                      </a:r>
                      <a:endParaRPr lang="fa-IR" sz="2800" b="1" u="none" strike="noStrike" dirty="0">
                        <a:effectLst/>
                      </a:endParaRPr>
                    </a:p>
                    <a:p>
                      <a:pPr algn="ctr"/>
                      <a:r>
                        <a:rPr lang="en-US" sz="2800" b="1" u="none" strike="noStrike" dirty="0">
                          <a:effectLst/>
                        </a:rPr>
                        <a:t>Center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u="none" strike="noStrike" dirty="0" err="1">
                          <a:effectLst/>
                        </a:rPr>
                        <a:t>MCenter</a:t>
                      </a:r>
                      <a:endParaRPr lang="en-US" sz="2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u="none" strike="noStrike" dirty="0" err="1">
                          <a:effectLst/>
                        </a:rPr>
                        <a:t>CCenter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 err="1">
                          <a:effectLst/>
                        </a:rPr>
                        <a:t>ReportNo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 err="1">
                          <a:effectLst/>
                        </a:rPr>
                        <a:t>CenterCode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strike="noStrike" dirty="0" err="1">
                          <a:effectLst/>
                        </a:rPr>
                        <a:t>IdUniversity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108091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کد درجه تومور</a:t>
                      </a:r>
                    </a:p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(مرکز)</a:t>
                      </a:r>
                      <a:endParaRPr lang="fa-IR" sz="2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effectLst/>
                        </a:rPr>
                        <a:t>کد رفتار (مرکز)</a:t>
                      </a:r>
                      <a:endParaRPr lang="fa-IR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کد مورفولوژی (مرکز)</a:t>
                      </a:r>
                      <a:endParaRPr lang="fa-IR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کد توپوگرافی (مرکز)</a:t>
                      </a:r>
                      <a:endParaRPr lang="fa-IR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شماره نمونه</a:t>
                      </a:r>
                      <a:endParaRPr lang="fa-IR" sz="2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کد مرکز</a:t>
                      </a:r>
                      <a:endParaRPr lang="fa-IR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effectLst/>
                        </a:rPr>
                        <a:t>کد دانشگاه</a:t>
                      </a:r>
                      <a:endParaRPr lang="fa-IR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448152">
                <a:tc>
                  <a:txBody>
                    <a:bodyPr/>
                    <a:lstStyle/>
                    <a:p>
                      <a:pPr algn="ctr"/>
                      <a:endParaRPr lang="fa-IR" dirty="0"/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8253BFD-42BF-DBDC-E249-A2EBCF1209D7}"/>
              </a:ext>
            </a:extLst>
          </p:cNvPr>
          <p:cNvSpPr txBox="1">
            <a:spLocks/>
          </p:cNvSpPr>
          <p:nvPr/>
        </p:nvSpPr>
        <p:spPr>
          <a:xfrm>
            <a:off x="2747936" y="68108"/>
            <a:ext cx="40972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اطلاعات هویتی بیمار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D8524-87CF-E543-0282-1C11C4653CD8}"/>
              </a:ext>
            </a:extLst>
          </p:cNvPr>
          <p:cNvSpPr txBox="1"/>
          <p:nvPr/>
        </p:nvSpPr>
        <p:spPr>
          <a:xfrm>
            <a:off x="474784" y="1092837"/>
            <a:ext cx="9888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						</a:t>
            </a:r>
          </a:p>
          <a:p>
            <a:r>
              <a:rPr lang="fa-IR" dirty="0"/>
              <a:t>	 					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120E66E-9038-F960-530B-A5FB7F9B75C5}"/>
              </a:ext>
            </a:extLst>
          </p:cNvPr>
          <p:cNvSpPr txBox="1">
            <a:spLocks/>
          </p:cNvSpPr>
          <p:nvPr/>
        </p:nvSpPr>
        <p:spPr>
          <a:xfrm>
            <a:off x="7562688" y="6098290"/>
            <a:ext cx="4771291" cy="646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دراکسل بخش راهنمای کد مراکز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E62D966-F6B5-E5F4-106E-A5B6ACA45D9D}"/>
              </a:ext>
            </a:extLst>
          </p:cNvPr>
          <p:cNvSpPr/>
          <p:nvPr/>
        </p:nvSpPr>
        <p:spPr>
          <a:xfrm>
            <a:off x="361243" y="6287911"/>
            <a:ext cx="519289" cy="28247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hlinkClick r:id="rId4" action="ppaction://hlinksldjump"/>
              </a:rPr>
              <a:t>اکسل</a:t>
            </a:r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D71F71-EEEC-3B56-E2EE-09D726F97268}"/>
              </a:ext>
            </a:extLst>
          </p:cNvPr>
          <p:cNvSpPr txBox="1"/>
          <p:nvPr/>
        </p:nvSpPr>
        <p:spPr>
          <a:xfrm>
            <a:off x="8007673" y="4767509"/>
            <a:ext cx="38375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fontAlgn="b"/>
            <a:r>
              <a:rPr lang="fa-IR" sz="2400" b="1" u="none" strike="noStrike" dirty="0">
                <a:effectLst/>
              </a:rPr>
              <a:t>دانشگاه اصفهان    بیمارستان سینا</a:t>
            </a:r>
            <a:endParaRPr lang="fa-IR" sz="24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0FCED9-92D6-32E1-D319-26EC8D242FE7}"/>
              </a:ext>
            </a:extLst>
          </p:cNvPr>
          <p:cNvSpPr txBox="1"/>
          <p:nvPr/>
        </p:nvSpPr>
        <p:spPr>
          <a:xfrm>
            <a:off x="8007673" y="5274980"/>
            <a:ext cx="33069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fontAlgn="b"/>
            <a:r>
              <a:rPr lang="fa-IR" sz="2400" b="1" dirty="0"/>
              <a:t>24                 61165       </a:t>
            </a:r>
            <a:endParaRPr lang="fa-IR" sz="24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44D624-D250-16AD-FA46-6ECE48374D31}"/>
              </a:ext>
            </a:extLst>
          </p:cNvPr>
          <p:cNvSpPr txBox="1"/>
          <p:nvPr/>
        </p:nvSpPr>
        <p:spPr>
          <a:xfrm>
            <a:off x="6309427" y="4711828"/>
            <a:ext cx="17384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000" b="1" dirty="0"/>
              <a:t>شماره پرونده یا شماره نمونه آزمایشگاه</a:t>
            </a:r>
            <a:endParaRPr lang="en-US" sz="2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E0F756-246F-AB4E-3667-A724C2F81B6A}"/>
              </a:ext>
            </a:extLst>
          </p:cNvPr>
          <p:cNvSpPr txBox="1"/>
          <p:nvPr/>
        </p:nvSpPr>
        <p:spPr>
          <a:xfrm>
            <a:off x="4796543" y="4813675"/>
            <a:ext cx="16998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C00-D09</a:t>
            </a:r>
          </a:p>
          <a:p>
            <a:pPr algn="ctr"/>
            <a:r>
              <a:rPr lang="en-US" sz="2400" b="1" dirty="0"/>
              <a:t>C50.9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1AD950-E015-9F73-2C9E-485608C63B9D}"/>
              </a:ext>
            </a:extLst>
          </p:cNvPr>
          <p:cNvSpPr txBox="1"/>
          <p:nvPr/>
        </p:nvSpPr>
        <p:spPr>
          <a:xfrm>
            <a:off x="1354667" y="4629008"/>
            <a:ext cx="20190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/>
            <a:r>
              <a:rPr lang="en-US" sz="2400" b="1" dirty="0"/>
              <a:t>In situ  /2</a:t>
            </a:r>
          </a:p>
          <a:p>
            <a:pPr algn="r" rtl="0"/>
            <a:r>
              <a:rPr lang="en-US" sz="2400" b="1" dirty="0"/>
              <a:t>Malignant  /3</a:t>
            </a:r>
          </a:p>
          <a:p>
            <a:pPr algn="r" rtl="0"/>
            <a:r>
              <a:rPr lang="en-US" sz="2400" b="1" dirty="0"/>
              <a:t>Secondary  /6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7D5853-2AD8-25CC-F2A6-12206BFDE2E6}"/>
              </a:ext>
            </a:extLst>
          </p:cNvPr>
          <p:cNvSpPr txBox="1"/>
          <p:nvPr/>
        </p:nvSpPr>
        <p:spPr>
          <a:xfrm>
            <a:off x="3373700" y="4958048"/>
            <a:ext cx="14614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M8000/3</a:t>
            </a:r>
          </a:p>
        </p:txBody>
      </p:sp>
      <p:graphicFrame>
        <p:nvGraphicFramePr>
          <p:cNvPr id="20" name="Table 20">
            <a:extLst>
              <a:ext uri="{FF2B5EF4-FFF2-40B4-BE49-F238E27FC236}">
                <a16:creationId xmlns:a16="http://schemas.microsoft.com/office/drawing/2014/main" id="{2BFF0927-F29A-CC63-D54F-5E281C98D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947016"/>
              </p:ext>
            </p:extLst>
          </p:nvPr>
        </p:nvGraphicFramePr>
        <p:xfrm>
          <a:off x="1736451" y="2044325"/>
          <a:ext cx="7193059" cy="350980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28083">
                  <a:extLst>
                    <a:ext uri="{9D8B030D-6E8A-4147-A177-3AD203B41FA5}">
                      <a16:colId xmlns:a16="http://schemas.microsoft.com/office/drawing/2014/main" val="2843892998"/>
                    </a:ext>
                  </a:extLst>
                </a:gridCol>
                <a:gridCol w="1740910">
                  <a:extLst>
                    <a:ext uri="{9D8B030D-6E8A-4147-A177-3AD203B41FA5}">
                      <a16:colId xmlns:a16="http://schemas.microsoft.com/office/drawing/2014/main" val="4250819180"/>
                    </a:ext>
                  </a:extLst>
                </a:gridCol>
                <a:gridCol w="4224066">
                  <a:extLst>
                    <a:ext uri="{9D8B030D-6E8A-4147-A177-3AD203B41FA5}">
                      <a16:colId xmlns:a16="http://schemas.microsoft.com/office/drawing/2014/main" val="1574094603"/>
                    </a:ext>
                  </a:extLst>
                </a:gridCol>
              </a:tblGrid>
              <a:tr h="584968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/>
                        <a:t>رقم ششم</a:t>
                      </a:r>
                      <a:endParaRPr lang="en-US" sz="2400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/>
                        <a:t>گرید تومور</a:t>
                      </a:r>
                      <a:endParaRPr lang="en-US" sz="2400" b="1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/>
                        <a:t>درجه دیفرانسیاسیون</a:t>
                      </a:r>
                      <a:endParaRPr lang="en-US" sz="2400" b="1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0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091829"/>
                  </a:ext>
                </a:extLst>
              </a:tr>
              <a:tr h="58496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Grade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Well differentiated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09752589"/>
                  </a:ext>
                </a:extLst>
              </a:tr>
              <a:tr h="58496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2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Grade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Moderately differentiated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78609788"/>
                  </a:ext>
                </a:extLst>
              </a:tr>
              <a:tr h="58496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3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Grade 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Poorly differentiated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26412727"/>
                  </a:ext>
                </a:extLst>
              </a:tr>
              <a:tr h="58496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4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Grade IV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Undifferentiated (or Anaplastic)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9245487"/>
                  </a:ext>
                </a:extLst>
              </a:tr>
              <a:tr h="58496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9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Grade or differentiation not determined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194537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191D3A0F-F12F-F10A-1200-FADB660D3AD0}"/>
              </a:ext>
            </a:extLst>
          </p:cNvPr>
          <p:cNvSpPr txBox="1"/>
          <p:nvPr/>
        </p:nvSpPr>
        <p:spPr>
          <a:xfrm>
            <a:off x="644485" y="5030915"/>
            <a:ext cx="519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9</a:t>
            </a:r>
            <a:endParaRPr lang="fa-IR" sz="2800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2F2F22-0410-C63C-6C26-AE4FA9AA1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85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4" grpId="0"/>
      <p:bldP spid="16" grpId="0"/>
      <p:bldP spid="18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2D8524-87CF-E543-0282-1C11C4653CD8}"/>
              </a:ext>
            </a:extLst>
          </p:cNvPr>
          <p:cNvSpPr txBox="1"/>
          <p:nvPr/>
        </p:nvSpPr>
        <p:spPr>
          <a:xfrm>
            <a:off x="474784" y="1092837"/>
            <a:ext cx="9888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						</a:t>
            </a:r>
          </a:p>
          <a:p>
            <a:r>
              <a:rPr lang="fa-IR" dirty="0"/>
              <a:t>	 					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1D7B75B-2E83-C1F4-FF2B-AF686BAE5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326157"/>
              </p:ext>
            </p:extLst>
          </p:nvPr>
        </p:nvGraphicFramePr>
        <p:xfrm>
          <a:off x="127000" y="1739168"/>
          <a:ext cx="11937999" cy="45038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8059">
                  <a:extLst>
                    <a:ext uri="{9D8B030D-6E8A-4147-A177-3AD203B41FA5}">
                      <a16:colId xmlns:a16="http://schemas.microsoft.com/office/drawing/2014/main" val="915096954"/>
                    </a:ext>
                  </a:extLst>
                </a:gridCol>
                <a:gridCol w="1284256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306591">
                  <a:extLst>
                    <a:ext uri="{9D8B030D-6E8A-4147-A177-3AD203B41FA5}">
                      <a16:colId xmlns:a16="http://schemas.microsoft.com/office/drawing/2014/main" val="742945159"/>
                    </a:ext>
                  </a:extLst>
                </a:gridCol>
                <a:gridCol w="1384764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1284256">
                  <a:extLst>
                    <a:ext uri="{9D8B030D-6E8A-4147-A177-3AD203B41FA5}">
                      <a16:colId xmlns:a16="http://schemas.microsoft.com/office/drawing/2014/main" val="3757936233"/>
                    </a:ext>
                  </a:extLst>
                </a:gridCol>
                <a:gridCol w="1105577">
                  <a:extLst>
                    <a:ext uri="{9D8B030D-6E8A-4147-A177-3AD203B41FA5}">
                      <a16:colId xmlns:a16="http://schemas.microsoft.com/office/drawing/2014/main" val="829201398"/>
                    </a:ext>
                  </a:extLst>
                </a:gridCol>
                <a:gridCol w="940875">
                  <a:extLst>
                    <a:ext uri="{9D8B030D-6E8A-4147-A177-3AD203B41FA5}">
                      <a16:colId xmlns:a16="http://schemas.microsoft.com/office/drawing/2014/main" val="312770159"/>
                    </a:ext>
                  </a:extLst>
                </a:gridCol>
                <a:gridCol w="1359619">
                  <a:extLst>
                    <a:ext uri="{9D8B030D-6E8A-4147-A177-3AD203B41FA5}">
                      <a16:colId xmlns:a16="http://schemas.microsoft.com/office/drawing/2014/main" val="4137655610"/>
                    </a:ext>
                  </a:extLst>
                </a:gridCol>
                <a:gridCol w="1234002">
                  <a:extLst>
                    <a:ext uri="{9D8B030D-6E8A-4147-A177-3AD203B41FA5}">
                      <a16:colId xmlns:a16="http://schemas.microsoft.com/office/drawing/2014/main" val="4220185055"/>
                    </a:ext>
                  </a:extLst>
                </a:gridCol>
              </a:tblGrid>
              <a:tr h="14442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Microscopic</a:t>
                      </a: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Id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Clinical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Stage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IdStage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rtl="0" fontAlgn="b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IdStage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rtl="0" fontAlgn="b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IdStage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Grade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Final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Final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Final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lang="fa-IR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Final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144422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گزارش پاتولوژی/بالینی</a:t>
                      </a:r>
                    </a:p>
                  </a:txBody>
                  <a:tcP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مرحله بالینی تومور</a:t>
                      </a:r>
                    </a:p>
                  </a:txBody>
                  <a:tcP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مرحله پاتولوژیک</a:t>
                      </a:r>
                    </a:p>
                    <a:p>
                      <a:pPr algn="ctr" rtl="1" fontAlgn="b"/>
                      <a:r>
                        <a:rPr lang="fa-I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مرحله پاتولوژیک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مرحله پاتولوژیک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کد درجه تومور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کد رفتار</a:t>
                      </a:r>
                      <a:endParaRPr lang="fa-IR" sz="2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کد مورفولوژی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کد توپوگرافی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524829">
                <a:tc>
                  <a:txBody>
                    <a:bodyPr/>
                    <a:lstStyle/>
                    <a:p>
                      <a:pPr algn="ctr"/>
                      <a:r>
                        <a:rPr lang="fa-IR" sz="2400" b="0"/>
                        <a:t>تشخیص نهایی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/>
                        <a:t>استیج نهایی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(کارشناسی)</a:t>
                      </a:r>
                      <a:endParaRPr lang="en-US" sz="2400" b="0" dirty="0"/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(کارشناسی)</a:t>
                      </a:r>
                      <a:endParaRPr lang="en-US" sz="2400" b="0" dirty="0"/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(کارشناسی)</a:t>
                      </a:r>
                      <a:endParaRPr lang="en-US" sz="2400" b="0" dirty="0"/>
                    </a:p>
                  </a:txBody>
                  <a:tcPr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(کارشناسی)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C79/9</a:t>
                      </a:r>
                    </a:p>
                    <a:p>
                      <a:pPr 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C80/9</a:t>
                      </a:r>
                      <a:endParaRPr lang="en-US" sz="20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57DA924-D49D-1C8B-15BA-0AF6AABE8B12}"/>
              </a:ext>
            </a:extLst>
          </p:cNvPr>
          <p:cNvSpPr txBox="1">
            <a:spLocks/>
          </p:cNvSpPr>
          <p:nvPr/>
        </p:nvSpPr>
        <p:spPr>
          <a:xfrm>
            <a:off x="2747936" y="68108"/>
            <a:ext cx="50301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5000" b="1" dirty="0">
                <a:solidFill>
                  <a:schemeClr val="bg1"/>
                </a:solidFill>
              </a:rPr>
              <a:t>اطلاعات سرطان بیمار</a:t>
            </a:r>
            <a:endParaRPr lang="en-US" sz="5000" b="1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E8B74A0-E116-02C5-E7F5-4D025F11BF2E}"/>
              </a:ext>
            </a:extLst>
          </p:cNvPr>
          <p:cNvCxnSpPr>
            <a:cxnSpLocks/>
          </p:cNvCxnSpPr>
          <p:nvPr/>
        </p:nvCxnSpPr>
        <p:spPr>
          <a:xfrm>
            <a:off x="11446933" y="5407378"/>
            <a:ext cx="0" cy="3612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7C8997-4101-DF15-B5BB-C6422B4D0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079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8253BFD-42BF-DBDC-E249-A2EBCF1209D7}"/>
              </a:ext>
            </a:extLst>
          </p:cNvPr>
          <p:cNvSpPr txBox="1">
            <a:spLocks/>
          </p:cNvSpPr>
          <p:nvPr/>
        </p:nvSpPr>
        <p:spPr>
          <a:xfrm>
            <a:off x="2747936" y="68108"/>
            <a:ext cx="50301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5000" b="1" dirty="0">
                <a:solidFill>
                  <a:schemeClr val="bg1"/>
                </a:solidFill>
              </a:rPr>
              <a:t>اطلاعات درمانی بیمار</a:t>
            </a:r>
            <a:endParaRPr lang="en-US" sz="50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D8524-87CF-E543-0282-1C11C4653CD8}"/>
              </a:ext>
            </a:extLst>
          </p:cNvPr>
          <p:cNvSpPr txBox="1"/>
          <p:nvPr/>
        </p:nvSpPr>
        <p:spPr>
          <a:xfrm>
            <a:off x="474784" y="1092837"/>
            <a:ext cx="9888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						</a:t>
            </a:r>
          </a:p>
          <a:p>
            <a:r>
              <a:rPr lang="fa-IR" dirty="0"/>
              <a:t>	 					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1D7B75B-2E83-C1F4-FF2B-AF686BAE5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34098"/>
              </p:ext>
            </p:extLst>
          </p:nvPr>
        </p:nvGraphicFramePr>
        <p:xfrm>
          <a:off x="384473" y="1626281"/>
          <a:ext cx="11195846" cy="497094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5528">
                  <a:extLst>
                    <a:ext uri="{9D8B030D-6E8A-4147-A177-3AD203B41FA5}">
                      <a16:colId xmlns:a16="http://schemas.microsoft.com/office/drawing/2014/main" val="915096954"/>
                    </a:ext>
                  </a:extLst>
                </a:gridCol>
                <a:gridCol w="1858488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963044">
                  <a:extLst>
                    <a:ext uri="{9D8B030D-6E8A-4147-A177-3AD203B41FA5}">
                      <a16:colId xmlns:a16="http://schemas.microsoft.com/office/drawing/2014/main" val="742945159"/>
                    </a:ext>
                  </a:extLst>
                </a:gridCol>
                <a:gridCol w="1728019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1796491">
                  <a:extLst>
                    <a:ext uri="{9D8B030D-6E8A-4147-A177-3AD203B41FA5}">
                      <a16:colId xmlns:a16="http://schemas.microsoft.com/office/drawing/2014/main" val="3757936233"/>
                    </a:ext>
                  </a:extLst>
                </a:gridCol>
                <a:gridCol w="1814276">
                  <a:extLst>
                    <a:ext uri="{9D8B030D-6E8A-4147-A177-3AD203B41FA5}">
                      <a16:colId xmlns:a16="http://schemas.microsoft.com/office/drawing/2014/main" val="829201398"/>
                    </a:ext>
                  </a:extLst>
                </a:gridCol>
              </a:tblGrid>
              <a:tr h="94758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600" u="none" strike="noStrike" dirty="0" err="1">
                          <a:effectLst/>
                        </a:rPr>
                        <a:t>Palliat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u="none" strike="noStrike" dirty="0" err="1">
                          <a:effectLst/>
                        </a:rPr>
                        <a:t>Hormon</a:t>
                      </a:r>
                      <a:endParaRPr lang="en-US" sz="3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600" u="none" strike="noStrike" dirty="0" err="1">
                          <a:effectLst/>
                        </a:rPr>
                        <a:t>Immuno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600" u="none" strike="noStrike" dirty="0">
                          <a:effectLst/>
                        </a:rPr>
                        <a:t>Chemo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u="none" strike="noStrike" dirty="0">
                          <a:effectLst/>
                        </a:rPr>
                        <a:t>Radio</a:t>
                      </a:r>
                      <a:endParaRPr lang="en-US" sz="3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u="none" strike="noStrike" dirty="0">
                          <a:effectLst/>
                        </a:rPr>
                        <a:t>Surg</a:t>
                      </a:r>
                      <a:endParaRPr lang="en-US" sz="3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2041345"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درمان های تسکینی</a:t>
                      </a:r>
                    </a:p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 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درمان هورمون تراپی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ایمونوتراپی</a:t>
                      </a:r>
                    </a:p>
                    <a:p>
                      <a:pPr algn="ctr" rtl="1" fontAlgn="b"/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درمان شیمی درمانی</a:t>
                      </a:r>
                    </a:p>
                    <a:p>
                      <a:pPr algn="ctr" rtl="1" fontAlgn="b"/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درمان رادیوتراپی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600" b="1" u="none" strike="noStrike" dirty="0">
                        <a:effectLst/>
                      </a:endParaRPr>
                    </a:p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درمان جراحی</a:t>
                      </a:r>
                    </a:p>
                    <a:p>
                      <a:pPr marL="0" marR="0" lvl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 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4507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1 دارد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0 ندارد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1 دارد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0 ندارد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1 دارد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0 ندارد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1 دارد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0 ندارد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1 دارد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0 ندارد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600" b="1" u="none" strike="noStrike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1 دارد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b="1" u="none" strike="noStrike" dirty="0">
                          <a:effectLst/>
                        </a:rPr>
                        <a:t>0 ندارد</a:t>
                      </a:r>
                      <a:endParaRPr lang="fa-IR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U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F43EE1-2B12-1F6D-C45E-8536C1D1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856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90461-997F-7185-91BD-219BEE7B6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9CF17B2F-0536-C6F9-8407-B419023B4CE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080911"/>
            <a:ext cx="2500489" cy="250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F9B24F-61B7-9383-B7F5-EE6010816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1078" cy="68580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A23355D-A93E-6861-E7DB-6B1AC1EDA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05" y="2562170"/>
            <a:ext cx="5421487" cy="32415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88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با تشکر</a:t>
            </a:r>
            <a:endParaRPr lang="en-US" sz="88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fa-IR" sz="88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از توجه شما</a:t>
            </a:r>
            <a:endParaRPr lang="en-US" sz="88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C8F9BF-F35B-E6A5-9960-1DF1B510F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16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6FB077-3BEA-D156-D137-4A6C9181DD0F}"/>
              </a:ext>
            </a:extLst>
          </p:cNvPr>
          <p:cNvSpPr txBox="1">
            <a:spLocks/>
          </p:cNvSpPr>
          <p:nvPr/>
        </p:nvSpPr>
        <p:spPr>
          <a:xfrm>
            <a:off x="317667" y="5659557"/>
            <a:ext cx="5625932" cy="1393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cancercontrol@phc.mui.ac.ir</a:t>
            </a:r>
          </a:p>
        </p:txBody>
      </p:sp>
    </p:spTree>
    <p:extLst>
      <p:ext uri="{BB962C8B-B14F-4D97-AF65-F5344CB8AC3E}">
        <p14:creationId xmlns:p14="http://schemas.microsoft.com/office/powerpoint/2010/main" val="3207121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7C3BC-8F7D-1A5D-4B1F-C733EA0B2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33DD0-31B5-2809-CA69-796A6DB0A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17</a:t>
            </a:fld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E4653C9-C2D0-914D-64E4-0ACDC89BF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428"/>
            <a:ext cx="12173125" cy="6604000"/>
          </a:xfrm>
        </p:spPr>
      </p:pic>
      <p:sp>
        <p:nvSpPr>
          <p:cNvPr id="12" name="Arrow: Right 11">
            <a:hlinkClick r:id="rId3" action="ppaction://hlinksldjump"/>
            <a:extLst>
              <a:ext uri="{FF2B5EF4-FFF2-40B4-BE49-F238E27FC236}">
                <a16:creationId xmlns:a16="http://schemas.microsoft.com/office/drawing/2014/main" id="{4736E1E9-9425-5E25-9F74-4E1ADB999529}"/>
              </a:ext>
            </a:extLst>
          </p:cNvPr>
          <p:cNvSpPr/>
          <p:nvPr/>
        </p:nvSpPr>
        <p:spPr>
          <a:xfrm flipH="1">
            <a:off x="114090" y="131572"/>
            <a:ext cx="277658" cy="1790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78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B6263-A115-D687-4AB5-85B160194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5ADD982-FC8D-122F-D739-AC9E7810E1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"/>
          <a:stretch/>
        </p:blipFill>
        <p:spPr>
          <a:xfrm>
            <a:off x="0" y="0"/>
            <a:ext cx="12165062" cy="726479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25B9D-35BF-6AAC-FA42-82CC3A0D3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18</a:t>
            </a:fld>
            <a:endParaRPr lang="en-US"/>
          </a:p>
        </p:txBody>
      </p:sp>
      <p:sp>
        <p:nvSpPr>
          <p:cNvPr id="7" name="Arrow: Right 6">
            <a:hlinkClick r:id="rId3" action="ppaction://hlinksldjump"/>
            <a:extLst>
              <a:ext uri="{FF2B5EF4-FFF2-40B4-BE49-F238E27FC236}">
                <a16:creationId xmlns:a16="http://schemas.microsoft.com/office/drawing/2014/main" id="{48988CAA-2D48-969C-5116-8FF797BFC21C}"/>
              </a:ext>
            </a:extLst>
          </p:cNvPr>
          <p:cNvSpPr/>
          <p:nvPr/>
        </p:nvSpPr>
        <p:spPr>
          <a:xfrm flipH="1">
            <a:off x="135467" y="112889"/>
            <a:ext cx="395111" cy="203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17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A2D8F-D47F-E6E3-7787-13C872E90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6D2874-E3DB-4F87-4D4D-A7CC697C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19</a:t>
            </a:fld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0F41347-8D71-081D-8C73-99BA1E437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22"/>
            <a:ext cx="12192000" cy="6592000"/>
          </a:xfrm>
        </p:spPr>
      </p:pic>
      <p:sp>
        <p:nvSpPr>
          <p:cNvPr id="11" name="Arrow: Right 10">
            <a:hlinkClick r:id="rId4" action="ppaction://hlinksldjump"/>
            <a:extLst>
              <a:ext uri="{FF2B5EF4-FFF2-40B4-BE49-F238E27FC236}">
                <a16:creationId xmlns:a16="http://schemas.microsoft.com/office/drawing/2014/main" id="{5A271C51-561C-2815-CB6F-B47E1DE8C5F3}"/>
              </a:ext>
            </a:extLst>
          </p:cNvPr>
          <p:cNvSpPr/>
          <p:nvPr/>
        </p:nvSpPr>
        <p:spPr>
          <a:xfrm flipH="1">
            <a:off x="196475" y="149578"/>
            <a:ext cx="300237" cy="2144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25616-757B-8C13-E073-9AE3D0213C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889" y="2573865"/>
            <a:ext cx="8102826" cy="1286933"/>
          </a:xfrm>
        </p:spPr>
        <p:txBody>
          <a:bodyPr>
            <a:normAutofit/>
          </a:bodyPr>
          <a:lstStyle/>
          <a:p>
            <a:r>
              <a:rPr lang="fa-IR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جلسه آموزشی ثبت سرطان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2C730E-A205-82F4-B9F9-3C9026303C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5464" y="4309002"/>
            <a:ext cx="3583571" cy="646821"/>
          </a:xfrm>
        </p:spPr>
        <p:txBody>
          <a:bodyPr>
            <a:normAutofit/>
          </a:bodyPr>
          <a:lstStyle/>
          <a:p>
            <a:pPr algn="r"/>
            <a:r>
              <a:rPr lang="fa-I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ایمپورت داده های سرطان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986386-791C-2E67-530F-2DE1A41A8F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2142"/>
          <a:stretch/>
        </p:blipFill>
        <p:spPr>
          <a:xfrm>
            <a:off x="9422869" y="945936"/>
            <a:ext cx="2769131" cy="4966128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1D90C53-FABE-99F3-F689-406F035DA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1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909EE04E-2527-8866-DB04-6779E21C6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7570" y="1123335"/>
            <a:ext cx="3798277" cy="4822344"/>
          </a:xfrm>
        </p:spPr>
        <p:txBody>
          <a:bodyPr>
            <a:normAutofit/>
          </a:bodyPr>
          <a:lstStyle/>
          <a:p>
            <a:pPr algn="ctr"/>
            <a:r>
              <a:rPr lang="fa-IR" sz="4800" b="1" dirty="0">
                <a:cs typeface="B Titr" panose="00000700000000000000" pitchFamily="2" charset="-78"/>
              </a:rPr>
              <a:t>میزان بروز استاندارد سنی جمعیت در کل کشور</a:t>
            </a:r>
            <a:br>
              <a:rPr lang="en-US" sz="4800" b="1" dirty="0">
                <a:cs typeface="B Titr" panose="00000700000000000000" pitchFamily="2" charset="-78"/>
              </a:rPr>
            </a:br>
            <a:br>
              <a:rPr lang="fa-IR" sz="4800" b="1" dirty="0">
                <a:cs typeface="B Titr" panose="00000700000000000000" pitchFamily="2" charset="-78"/>
              </a:rPr>
            </a:br>
            <a:r>
              <a:rPr lang="fa-IR" sz="4800" b="1" dirty="0">
                <a:cs typeface="B Titr" panose="00000700000000000000" pitchFamily="2" charset="-78"/>
              </a:rPr>
              <a:t> </a:t>
            </a:r>
            <a:r>
              <a:rPr lang="fa-IR" sz="6600" b="1" dirty="0">
                <a:cs typeface="B Titr" panose="00000700000000000000" pitchFamily="2" charset="-78"/>
              </a:rPr>
              <a:t>سال97 </a:t>
            </a:r>
            <a:endParaRPr lang="en-US" sz="4800" b="1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A1EA27-FCFB-F28B-5A94-B3AE937953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2"/>
          <a:stretch/>
        </p:blipFill>
        <p:spPr>
          <a:xfrm>
            <a:off x="3821723" y="0"/>
            <a:ext cx="7911830" cy="670352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45A822-C6C9-9290-F000-5B4A54F3F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93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D4C530-8FFF-1670-7B5E-F99F2BDF7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72809E5-C332-440B-9B5B-A8E9E1145455}"/>
              </a:ext>
            </a:extLst>
          </p:cNvPr>
          <p:cNvSpPr txBox="1">
            <a:spLocks/>
          </p:cNvSpPr>
          <p:nvPr/>
        </p:nvSpPr>
        <p:spPr>
          <a:xfrm>
            <a:off x="-579206" y="383570"/>
            <a:ext cx="10515600" cy="6711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نمودار 12 ساله تعداد موارد جدید سرطان استان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202743D-7073-476A-8501-BF536E31E0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1358269"/>
              </p:ext>
            </p:extLst>
          </p:nvPr>
        </p:nvGraphicFramePr>
        <p:xfrm>
          <a:off x="269633" y="1821904"/>
          <a:ext cx="11113475" cy="4895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FCD6A7-647C-55A4-4BAB-51B142E07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2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3">
            <a:extLst>
              <a:ext uri="{FF2B5EF4-FFF2-40B4-BE49-F238E27FC236}">
                <a16:creationId xmlns:a16="http://schemas.microsoft.com/office/drawing/2014/main" id="{F41A3F17-D630-1D7F-CF8F-99045693D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723408"/>
              </p:ext>
            </p:extLst>
          </p:nvPr>
        </p:nvGraphicFramePr>
        <p:xfrm>
          <a:off x="9684020" y="1752813"/>
          <a:ext cx="2390746" cy="4174916"/>
        </p:xfrm>
        <a:graphic>
          <a:graphicData uri="http://schemas.openxmlformats.org/drawingml/2006/table">
            <a:tbl>
              <a:tblPr firstRow="1" bandRow="1"/>
              <a:tblGrid>
                <a:gridCol w="762000">
                  <a:extLst>
                    <a:ext uri="{9D8B030D-6E8A-4147-A177-3AD203B41FA5}">
                      <a16:colId xmlns:a16="http://schemas.microsoft.com/office/drawing/2014/main" val="3298449074"/>
                    </a:ext>
                  </a:extLst>
                </a:gridCol>
                <a:gridCol w="1246226">
                  <a:extLst>
                    <a:ext uri="{9D8B030D-6E8A-4147-A177-3AD203B41FA5}">
                      <a16:colId xmlns:a16="http://schemas.microsoft.com/office/drawing/2014/main" val="2356021671"/>
                    </a:ext>
                  </a:extLst>
                </a:gridCol>
                <a:gridCol w="382520">
                  <a:extLst>
                    <a:ext uri="{9D8B030D-6E8A-4147-A177-3AD203B41FA5}">
                      <a16:colId xmlns:a16="http://schemas.microsoft.com/office/drawing/2014/main" val="1863841935"/>
                    </a:ext>
                  </a:extLst>
                </a:gridCol>
              </a:tblGrid>
              <a:tr h="578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en-US" sz="1600" dirty="0"/>
                        <a:t>ASR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2800" dirty="0"/>
                        <a:t>سال93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ردیف</a:t>
                      </a:r>
                      <a:endParaRPr lang="en-US" dirty="0"/>
                    </a:p>
                  </a:txBody>
                  <a:tcPr vert="vert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16036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یزد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56152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192/2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زنجان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59457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188/4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آذربایجان غربی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40174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188/3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خراسان رضوی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0467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اصفهان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71271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181/7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تهران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1698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179/8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آذربایجان شرقی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39264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164/4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سمنان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7928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164/3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کرمان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48683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159/3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گلستان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23676"/>
                  </a:ext>
                </a:extLst>
              </a:tr>
            </a:tbl>
          </a:graphicData>
        </a:graphic>
      </p:graphicFrame>
      <p:graphicFrame>
        <p:nvGraphicFramePr>
          <p:cNvPr id="17" name="Table 3">
            <a:extLst>
              <a:ext uri="{FF2B5EF4-FFF2-40B4-BE49-F238E27FC236}">
                <a16:creationId xmlns:a16="http://schemas.microsoft.com/office/drawing/2014/main" id="{82513225-FD12-F7F0-B8C4-E2AFCA4208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322072"/>
              </p:ext>
            </p:extLst>
          </p:nvPr>
        </p:nvGraphicFramePr>
        <p:xfrm>
          <a:off x="7162799" y="1752813"/>
          <a:ext cx="2371645" cy="4139702"/>
        </p:xfrm>
        <a:graphic>
          <a:graphicData uri="http://schemas.openxmlformats.org/drawingml/2006/table">
            <a:tbl>
              <a:tblPr firstRow="1" bandRow="1"/>
              <a:tblGrid>
                <a:gridCol w="726831">
                  <a:extLst>
                    <a:ext uri="{9D8B030D-6E8A-4147-A177-3AD203B41FA5}">
                      <a16:colId xmlns:a16="http://schemas.microsoft.com/office/drawing/2014/main" val="3298449074"/>
                    </a:ext>
                  </a:extLst>
                </a:gridCol>
                <a:gridCol w="1265875">
                  <a:extLst>
                    <a:ext uri="{9D8B030D-6E8A-4147-A177-3AD203B41FA5}">
                      <a16:colId xmlns:a16="http://schemas.microsoft.com/office/drawing/2014/main" val="2356021671"/>
                    </a:ext>
                  </a:extLst>
                </a:gridCol>
                <a:gridCol w="378939">
                  <a:extLst>
                    <a:ext uri="{9D8B030D-6E8A-4147-A177-3AD203B41FA5}">
                      <a16:colId xmlns:a16="http://schemas.microsoft.com/office/drawing/2014/main" val="1863841935"/>
                    </a:ext>
                  </a:extLst>
                </a:gridCol>
              </a:tblGrid>
              <a:tr h="5397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en-US" sz="1600" dirty="0"/>
                        <a:t>ASR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2800" dirty="0"/>
                        <a:t>سال94</a:t>
                      </a:r>
                      <a:endParaRPr lang="en-US" sz="28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ردیف</a:t>
                      </a:r>
                      <a:endParaRPr lang="en-US" dirty="0"/>
                    </a:p>
                  </a:txBody>
                  <a:tcPr vert="vert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16036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203/4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یزد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56152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193/8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اصفهان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59457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174/5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آذربایجان غربی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40174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168/3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فارس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0467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164/6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گلستان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712711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163/9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مازندران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16986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162/9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ایلام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39264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159/2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کرمان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7928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156/4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تهران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48683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152/4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خراسان رضوی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23676"/>
                  </a:ext>
                </a:extLst>
              </a:tr>
            </a:tbl>
          </a:graphicData>
        </a:graphic>
      </p:graphicFrame>
      <p:graphicFrame>
        <p:nvGraphicFramePr>
          <p:cNvPr id="18" name="Table 3">
            <a:extLst>
              <a:ext uri="{FF2B5EF4-FFF2-40B4-BE49-F238E27FC236}">
                <a16:creationId xmlns:a16="http://schemas.microsoft.com/office/drawing/2014/main" id="{844E1104-5A0B-F204-2BA0-1AC9A417C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28995"/>
              </p:ext>
            </p:extLst>
          </p:nvPr>
        </p:nvGraphicFramePr>
        <p:xfrm>
          <a:off x="4780193" y="1752813"/>
          <a:ext cx="2233030" cy="4139702"/>
        </p:xfrm>
        <a:graphic>
          <a:graphicData uri="http://schemas.openxmlformats.org/drawingml/2006/table">
            <a:tbl>
              <a:tblPr firstRow="1" bandRow="1"/>
              <a:tblGrid>
                <a:gridCol w="644770">
                  <a:extLst>
                    <a:ext uri="{9D8B030D-6E8A-4147-A177-3AD203B41FA5}">
                      <a16:colId xmlns:a16="http://schemas.microsoft.com/office/drawing/2014/main" val="3298449074"/>
                    </a:ext>
                  </a:extLst>
                </a:gridCol>
                <a:gridCol w="1166010">
                  <a:extLst>
                    <a:ext uri="{9D8B030D-6E8A-4147-A177-3AD203B41FA5}">
                      <a16:colId xmlns:a16="http://schemas.microsoft.com/office/drawing/2014/main" val="2356021671"/>
                    </a:ext>
                  </a:extLst>
                </a:gridCol>
                <a:gridCol w="422250">
                  <a:extLst>
                    <a:ext uri="{9D8B030D-6E8A-4147-A177-3AD203B41FA5}">
                      <a16:colId xmlns:a16="http://schemas.microsoft.com/office/drawing/2014/main" val="1863841935"/>
                    </a:ext>
                  </a:extLst>
                </a:gridCol>
              </a:tblGrid>
              <a:tr h="5397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en-US" sz="1600" dirty="0"/>
                        <a:t>ASR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2800" dirty="0"/>
                        <a:t>سال95</a:t>
                      </a:r>
                      <a:endParaRPr lang="en-US" sz="28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ردیف</a:t>
                      </a:r>
                      <a:endParaRPr lang="en-US" sz="1400" dirty="0"/>
                    </a:p>
                  </a:txBody>
                  <a:tcPr vert="vert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16036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204.39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یزد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56152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188.33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تهران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59457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186.18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اصفهان 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40174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181.5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قم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0467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176.6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خراسان رضوی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712711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گلستان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16986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172.5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آذربایجان غربی </a:t>
                      </a:r>
                      <a:endParaRPr kumimoji="0" lang="fa-I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39264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171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آذربایجان شرقی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7928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ایلام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48683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166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اردبیل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23676"/>
                  </a:ext>
                </a:extLst>
              </a:tr>
            </a:tbl>
          </a:graphicData>
        </a:graphic>
      </p:graphicFrame>
      <p:graphicFrame>
        <p:nvGraphicFramePr>
          <p:cNvPr id="19" name="Table 3">
            <a:extLst>
              <a:ext uri="{FF2B5EF4-FFF2-40B4-BE49-F238E27FC236}">
                <a16:creationId xmlns:a16="http://schemas.microsoft.com/office/drawing/2014/main" id="{B339CB75-F275-93C8-757A-810FFDD41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891274"/>
              </p:ext>
            </p:extLst>
          </p:nvPr>
        </p:nvGraphicFramePr>
        <p:xfrm>
          <a:off x="2579077" y="1758149"/>
          <a:ext cx="2051540" cy="4140000"/>
        </p:xfrm>
        <a:graphic>
          <a:graphicData uri="http://schemas.openxmlformats.org/drawingml/2006/table">
            <a:tbl>
              <a:tblPr firstRow="1" bandRow="1"/>
              <a:tblGrid>
                <a:gridCol w="539261">
                  <a:extLst>
                    <a:ext uri="{9D8B030D-6E8A-4147-A177-3AD203B41FA5}">
                      <a16:colId xmlns:a16="http://schemas.microsoft.com/office/drawing/2014/main" val="3298449074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356021671"/>
                    </a:ext>
                  </a:extLst>
                </a:gridCol>
                <a:gridCol w="351694">
                  <a:extLst>
                    <a:ext uri="{9D8B030D-6E8A-4147-A177-3AD203B41FA5}">
                      <a16:colId xmlns:a16="http://schemas.microsoft.com/office/drawing/2014/main" val="1863841935"/>
                    </a:ext>
                  </a:extLst>
                </a:gridCol>
              </a:tblGrid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ASR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2800" dirty="0"/>
                        <a:t>سال96</a:t>
                      </a:r>
                      <a:endParaRPr lang="en-US" sz="28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ردیف</a:t>
                      </a:r>
                      <a:endParaRPr lang="en-US" dirty="0"/>
                    </a:p>
                  </a:txBody>
                  <a:tcPr vert="vert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16036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یزد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56152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اصفهان 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B900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59457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قم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40174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فارس 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0467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184.5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تهران</a:t>
                      </a:r>
                    </a:p>
                  </a:txBody>
                  <a:tcPr marL="5632" marR="5632" marT="5632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712711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184.4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خراسان رضوی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16986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ایلام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39264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آذربایجان شرقی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7928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گلستان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486839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marL="0" algn="r" defTabSz="6858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آذربایجان غربی </a:t>
                      </a:r>
                      <a:endParaRPr lang="fa-IR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6" marR="6536" marT="6536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23676"/>
                  </a:ext>
                </a:extLst>
              </a:tr>
            </a:tbl>
          </a:graphicData>
        </a:graphic>
      </p:graphicFrame>
      <p:graphicFrame>
        <p:nvGraphicFramePr>
          <p:cNvPr id="20" name="Table 3">
            <a:extLst>
              <a:ext uri="{FF2B5EF4-FFF2-40B4-BE49-F238E27FC236}">
                <a16:creationId xmlns:a16="http://schemas.microsoft.com/office/drawing/2014/main" id="{FF384A01-B832-971C-C572-0A12C54062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936006"/>
              </p:ext>
            </p:extLst>
          </p:nvPr>
        </p:nvGraphicFramePr>
        <p:xfrm>
          <a:off x="187569" y="1752813"/>
          <a:ext cx="2241932" cy="4127979"/>
        </p:xfrm>
        <a:graphic>
          <a:graphicData uri="http://schemas.openxmlformats.org/drawingml/2006/table">
            <a:tbl>
              <a:tblPr firstRow="1" bandRow="1"/>
              <a:tblGrid>
                <a:gridCol w="644769">
                  <a:extLst>
                    <a:ext uri="{9D8B030D-6E8A-4147-A177-3AD203B41FA5}">
                      <a16:colId xmlns:a16="http://schemas.microsoft.com/office/drawing/2014/main" val="3298449074"/>
                    </a:ext>
                  </a:extLst>
                </a:gridCol>
                <a:gridCol w="1217025">
                  <a:extLst>
                    <a:ext uri="{9D8B030D-6E8A-4147-A177-3AD203B41FA5}">
                      <a16:colId xmlns:a16="http://schemas.microsoft.com/office/drawing/2014/main" val="2356021671"/>
                    </a:ext>
                  </a:extLst>
                </a:gridCol>
                <a:gridCol w="380138">
                  <a:extLst>
                    <a:ext uri="{9D8B030D-6E8A-4147-A177-3AD203B41FA5}">
                      <a16:colId xmlns:a16="http://schemas.microsoft.com/office/drawing/2014/main" val="1863841935"/>
                    </a:ext>
                  </a:extLst>
                </a:gridCol>
              </a:tblGrid>
              <a:tr h="5279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ASR</a:t>
                      </a:r>
                      <a:endParaRPr lang="en-US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2800" dirty="0"/>
                        <a:t>سال97</a:t>
                      </a:r>
                      <a:endParaRPr lang="en-US" sz="28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ردیف</a:t>
                      </a:r>
                      <a:endParaRPr lang="en-US" dirty="0"/>
                    </a:p>
                  </a:txBody>
                  <a:tcPr vert="vert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16036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213.9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یزد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56152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199.1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تهران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59457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195.7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فارس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40174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194.8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اصفهان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0467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190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مازندران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7127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183.8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اذربایجان غربی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169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183.4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گلستان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39264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183.2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البرز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7928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183.1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گیلان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48683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179.8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اذربایجان شرقی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59411" marR="5941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/>
                      <a:r>
                        <a:rPr lang="fa-IR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BAD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23676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7E7D8579-7BC2-2894-47D4-4A22845C4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F1899617-895A-CB8B-5E8C-CDE8B08BD3BF}"/>
              </a:ext>
            </a:extLst>
          </p:cNvPr>
          <p:cNvSpPr txBox="1">
            <a:spLocks/>
          </p:cNvSpPr>
          <p:nvPr/>
        </p:nvSpPr>
        <p:spPr>
          <a:xfrm>
            <a:off x="-511474" y="394859"/>
            <a:ext cx="10515600" cy="6711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6600" b="1" dirty="0">
                <a:solidFill>
                  <a:schemeClr val="bg1"/>
                </a:solidFill>
                <a:cs typeface="B Titr" panose="00000700000000000000" pitchFamily="2" charset="-78"/>
              </a:rPr>
              <a:t>مقایسه رتبه بندی سرطان استان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5F5E92-CDFB-BFB9-0212-1048CC6BD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54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745AD9D-561C-55AF-4448-AD26DB7A245F}"/>
              </a:ext>
            </a:extLst>
          </p:cNvPr>
          <p:cNvGraphicFramePr>
            <a:graphicFrameLocks/>
          </p:cNvGraphicFramePr>
          <p:nvPr/>
        </p:nvGraphicFramePr>
        <p:xfrm>
          <a:off x="225753" y="1312983"/>
          <a:ext cx="11740494" cy="522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77479607-7B6F-6397-4CDC-82E86531ED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879476"/>
              </p:ext>
            </p:extLst>
          </p:nvPr>
        </p:nvGraphicFramePr>
        <p:xfrm>
          <a:off x="214030" y="1524000"/>
          <a:ext cx="11312769" cy="5345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8CB9E57-B6E1-5F2C-D579-CE01FEFE30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D6B5F7D-4417-5F21-3BF2-E46A7E73028C}"/>
              </a:ext>
            </a:extLst>
          </p:cNvPr>
          <p:cNvSpPr txBox="1">
            <a:spLocks/>
          </p:cNvSpPr>
          <p:nvPr/>
        </p:nvSpPr>
        <p:spPr>
          <a:xfrm>
            <a:off x="-169333" y="413445"/>
            <a:ext cx="9626600" cy="6711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نمودار مقایسه ای 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ASR</a:t>
            </a:r>
            <a:r>
              <a:rPr lang="fa-IR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کشور و استان سال 97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FDC1E-B4A6-B090-D911-671A1CE0D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81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76E23-77ED-8075-0B25-D53BD122E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AF7131D-3B14-7665-16F5-58FBC1E73F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" y="0"/>
            <a:ext cx="12192000" cy="68580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ADE9FC8-2160-8B1C-1979-AC42E58C1FD9}"/>
              </a:ext>
            </a:extLst>
          </p:cNvPr>
          <p:cNvSpPr txBox="1">
            <a:spLocks/>
          </p:cNvSpPr>
          <p:nvPr/>
        </p:nvSpPr>
        <p:spPr>
          <a:xfrm>
            <a:off x="325817" y="2055813"/>
            <a:ext cx="8649703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en-US" altLang="en-US" sz="3200" dirty="0">
              <a:solidFill>
                <a:schemeClr val="accent1">
                  <a:lumMod val="50000"/>
                </a:schemeClr>
              </a:solidFill>
              <a:cs typeface="B Mitra" pitchFamily="2" charset="0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solidFill>
                  <a:schemeClr val="accent1">
                    <a:lumMod val="50000"/>
                  </a:schemeClr>
                </a:solidFill>
              </a:rPr>
              <a:t>برآورد سالانه تعداد بروز سرطان در یک جمعیت تعریف شده است(به تفکیک گروه سنی و جنسی)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solidFill>
                  <a:schemeClr val="accent1">
                    <a:lumMod val="50000"/>
                  </a:schemeClr>
                </a:solidFill>
              </a:rPr>
              <a:t>جدول آماری بروز سرطان در جمعیت تعریف شده به تفکیک جنس در گروه های سنی مختلف طی یک سال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13C8ADF9-6D98-8BBE-5F21-A3EE558C6875}"/>
              </a:ext>
            </a:extLst>
          </p:cNvPr>
          <p:cNvSpPr/>
          <p:nvPr/>
        </p:nvSpPr>
        <p:spPr>
          <a:xfrm flipH="1">
            <a:off x="9296940" y="949601"/>
            <a:ext cx="2898530" cy="866868"/>
          </a:xfrm>
          <a:prstGeom prst="homePlate">
            <a:avLst/>
          </a:prstGeom>
          <a:solidFill>
            <a:srgbClr val="A0CDE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9F31AE-ED02-83B9-0EC9-037739503AF6}"/>
              </a:ext>
            </a:extLst>
          </p:cNvPr>
          <p:cNvSpPr txBox="1"/>
          <p:nvPr/>
        </p:nvSpPr>
        <p:spPr>
          <a:xfrm>
            <a:off x="9737057" y="1033431"/>
            <a:ext cx="21235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altLang="en-US" sz="4000" b="1" dirty="0">
                <a:solidFill>
                  <a:schemeClr val="accent1">
                    <a:lumMod val="50000"/>
                  </a:schemeClr>
                </a:solidFill>
              </a:rPr>
              <a:t>ثبت سرطان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CA39A0DF-BE51-5ED1-E77E-D5384AF99255}"/>
              </a:ext>
            </a:extLst>
          </p:cNvPr>
          <p:cNvSpPr/>
          <p:nvPr/>
        </p:nvSpPr>
        <p:spPr>
          <a:xfrm flipH="1">
            <a:off x="9296940" y="2751483"/>
            <a:ext cx="2898530" cy="866868"/>
          </a:xfrm>
          <a:prstGeom prst="homePlate">
            <a:avLst/>
          </a:prstGeom>
          <a:solidFill>
            <a:srgbClr val="A0CDE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C8844AB0-1251-8A70-26DF-E91BF2E9566F}"/>
              </a:ext>
            </a:extLst>
          </p:cNvPr>
          <p:cNvSpPr/>
          <p:nvPr/>
        </p:nvSpPr>
        <p:spPr>
          <a:xfrm flipH="1">
            <a:off x="9296940" y="4450158"/>
            <a:ext cx="2898530" cy="866868"/>
          </a:xfrm>
          <a:prstGeom prst="homePlate">
            <a:avLst/>
          </a:prstGeom>
          <a:solidFill>
            <a:srgbClr val="A0CDE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E9D421-B3B1-0160-D3DC-AF43021C0A36}"/>
              </a:ext>
            </a:extLst>
          </p:cNvPr>
          <p:cNvSpPr txBox="1"/>
          <p:nvPr/>
        </p:nvSpPr>
        <p:spPr>
          <a:xfrm>
            <a:off x="8206752" y="2935878"/>
            <a:ext cx="39861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solidFill>
                  <a:schemeClr val="accent1">
                    <a:lumMod val="50000"/>
                  </a:schemeClr>
                </a:solidFill>
              </a:rPr>
              <a:t>هدف سیستم ثبت سرطان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4AFE9-A110-CE25-80A0-F52479FDF4CD}"/>
              </a:ext>
            </a:extLst>
          </p:cNvPr>
          <p:cNvSpPr txBox="1"/>
          <p:nvPr/>
        </p:nvSpPr>
        <p:spPr>
          <a:xfrm>
            <a:off x="8990367" y="4577021"/>
            <a:ext cx="3118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accent1">
                    <a:lumMod val="50000"/>
                  </a:schemeClr>
                </a:solidFill>
              </a:rPr>
              <a:t>گزارش ثبت سرطان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06A2DF-857F-86B1-06A8-873F22E40D09}"/>
              </a:ext>
            </a:extLst>
          </p:cNvPr>
          <p:cNvSpPr txBox="1"/>
          <p:nvPr/>
        </p:nvSpPr>
        <p:spPr>
          <a:xfrm>
            <a:off x="843621" y="598205"/>
            <a:ext cx="814460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 rtl="1">
              <a:buNone/>
            </a:pPr>
            <a:r>
              <a:rPr lang="fa-IR" altLang="en-US" sz="3200" dirty="0">
                <a:solidFill>
                  <a:schemeClr val="accent1">
                    <a:lumMod val="50000"/>
                  </a:schemeClr>
                </a:solidFill>
              </a:rPr>
              <a:t>جمع آوری سیستماتیک ، ذخیره سازی و نگهداری وتجزیه و تحلیل داده های بیماران مبتلا به سرطان که معمولا در یک </a:t>
            </a:r>
            <a:r>
              <a:rPr lang="fa-IR" altLang="en-US" sz="3200" u="sng" dirty="0">
                <a:solidFill>
                  <a:schemeClr val="accent1">
                    <a:lumMod val="50000"/>
                  </a:schemeClr>
                </a:solidFill>
              </a:rPr>
              <a:t>منطقه مشخص </a:t>
            </a:r>
            <a:r>
              <a:rPr lang="fa-IR" altLang="en-US" sz="3200" dirty="0">
                <a:solidFill>
                  <a:schemeClr val="accent1">
                    <a:lumMod val="50000"/>
                  </a:schemeClr>
                </a:solidFill>
              </a:rPr>
              <a:t>و یک </a:t>
            </a:r>
            <a:r>
              <a:rPr lang="fa-IR" altLang="en-US" sz="3200" u="sng" dirty="0">
                <a:solidFill>
                  <a:schemeClr val="accent1">
                    <a:lumMod val="50000"/>
                  </a:schemeClr>
                </a:solidFill>
              </a:rPr>
              <a:t>جمعیت مشخص </a:t>
            </a:r>
            <a:r>
              <a:rPr lang="fa-IR" altLang="en-US" sz="3200" dirty="0">
                <a:solidFill>
                  <a:schemeClr val="accent1">
                    <a:lumMod val="50000"/>
                  </a:schemeClr>
                </a:solidFill>
              </a:rPr>
              <a:t>انجام می شود.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FFCC1FE-FDD5-A318-6346-9AF704457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86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4B72E-673A-5FC4-4737-6957319CE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E3ACBEF-F28D-D7C2-6709-9DE3420871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27391"/>
          </a:xfrm>
        </p:spPr>
      </p:pic>
      <p:sp>
        <p:nvSpPr>
          <p:cNvPr id="10" name="Title 5">
            <a:extLst>
              <a:ext uri="{FF2B5EF4-FFF2-40B4-BE49-F238E27FC236}">
                <a16:creationId xmlns:a16="http://schemas.microsoft.com/office/drawing/2014/main" id="{734030C1-7406-B242-01E7-EB23A15D4BDE}"/>
              </a:ext>
            </a:extLst>
          </p:cNvPr>
          <p:cNvSpPr txBox="1">
            <a:spLocks/>
          </p:cNvSpPr>
          <p:nvPr/>
        </p:nvSpPr>
        <p:spPr>
          <a:xfrm>
            <a:off x="106166" y="806113"/>
            <a:ext cx="7446101" cy="61264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96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راهنمای پر کردن فرم اکسل</a:t>
            </a:r>
            <a:endParaRPr lang="en-US" sz="9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967875-0CCE-3079-B7A7-EBD05276A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301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05ED1D-C48A-5F70-EB20-1218F16FD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380770"/>
              </p:ext>
            </p:extLst>
          </p:nvPr>
        </p:nvGraphicFramePr>
        <p:xfrm>
          <a:off x="246184" y="2030603"/>
          <a:ext cx="11664461" cy="41907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85727">
                  <a:extLst>
                    <a:ext uri="{9D8B030D-6E8A-4147-A177-3AD203B41FA5}">
                      <a16:colId xmlns:a16="http://schemas.microsoft.com/office/drawing/2014/main" val="915096954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563782910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562345988"/>
                    </a:ext>
                  </a:extLst>
                </a:gridCol>
                <a:gridCol w="1546578">
                  <a:extLst>
                    <a:ext uri="{9D8B030D-6E8A-4147-A177-3AD203B41FA5}">
                      <a16:colId xmlns:a16="http://schemas.microsoft.com/office/drawing/2014/main" val="312770159"/>
                    </a:ext>
                  </a:extLst>
                </a:gridCol>
                <a:gridCol w="1293880">
                  <a:extLst>
                    <a:ext uri="{9D8B030D-6E8A-4147-A177-3AD203B41FA5}">
                      <a16:colId xmlns:a16="http://schemas.microsoft.com/office/drawing/2014/main" val="4137655610"/>
                    </a:ext>
                  </a:extLst>
                </a:gridCol>
                <a:gridCol w="2579076">
                  <a:extLst>
                    <a:ext uri="{9D8B030D-6E8A-4147-A177-3AD203B41FA5}">
                      <a16:colId xmlns:a16="http://schemas.microsoft.com/office/drawing/2014/main" val="4220185055"/>
                    </a:ext>
                  </a:extLst>
                </a:gridCol>
              </a:tblGrid>
              <a:tr h="1254819"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BirthDate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IdGender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Father</a:t>
                      </a:r>
                    </a:p>
                    <a:p>
                      <a:pPr algn="ctr"/>
                      <a:r>
                        <a:rPr lang="en-US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Last</a:t>
                      </a:r>
                    </a:p>
                    <a:p>
                      <a:pPr algn="ctr"/>
                      <a:r>
                        <a:rPr lang="en-US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First</a:t>
                      </a:r>
                    </a:p>
                    <a:p>
                      <a:pPr algn="ctr"/>
                      <a:r>
                        <a:rPr lang="en-US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NationalCode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FBA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782064"/>
                  </a:ext>
                </a:extLst>
              </a:tr>
              <a:tr h="1254819">
                <a:tc>
                  <a:txBody>
                    <a:bodyPr/>
                    <a:lstStyle/>
                    <a:p>
                      <a:pPr algn="ctr"/>
                      <a:r>
                        <a:rPr lang="fa-IR" sz="3600" b="1" dirty="0">
                          <a:solidFill>
                            <a:srgbClr val="FF0000"/>
                          </a:solidFill>
                        </a:rPr>
                        <a:t>تاریخ تولد</a:t>
                      </a:r>
                      <a:endParaRPr lang="en-US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600" b="1" dirty="0">
                          <a:solidFill>
                            <a:srgbClr val="FF0000"/>
                          </a:solidFill>
                        </a:rPr>
                        <a:t>جنسیت</a:t>
                      </a:r>
                      <a:endParaRPr lang="en-US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600" b="1" dirty="0">
                          <a:solidFill>
                            <a:srgbClr val="00B050"/>
                          </a:solidFill>
                        </a:rPr>
                        <a:t>نام پدر</a:t>
                      </a:r>
                      <a:endParaRPr lang="en-US" sz="3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600" b="1" dirty="0">
                          <a:solidFill>
                            <a:srgbClr val="00B050"/>
                          </a:solidFill>
                        </a:rPr>
                        <a:t>نام خانوادگی</a:t>
                      </a:r>
                      <a:endParaRPr lang="en-US" sz="3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600" b="1" dirty="0">
                          <a:solidFill>
                            <a:srgbClr val="00B050"/>
                          </a:solidFill>
                        </a:rPr>
                        <a:t>نام</a:t>
                      </a:r>
                      <a:endParaRPr lang="en-US" sz="3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600" b="1" dirty="0">
                          <a:solidFill>
                            <a:srgbClr val="FF0000"/>
                          </a:solidFill>
                        </a:rPr>
                        <a:t>کد ملی</a:t>
                      </a:r>
                      <a:endParaRPr lang="en-US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CEE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93561"/>
                  </a:ext>
                </a:extLst>
              </a:tr>
              <a:tr h="1681145">
                <a:tc>
                  <a:txBody>
                    <a:bodyPr/>
                    <a:lstStyle/>
                    <a:p>
                      <a:endParaRPr lang="fa-IR" dirty="0"/>
                    </a:p>
                    <a:p>
                      <a:endParaRPr lang="fa-IR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1711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C58F0E-0AE9-AAF7-41F4-309904063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38334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B06C4B-1564-C010-3494-60550E4390C9}"/>
              </a:ext>
            </a:extLst>
          </p:cNvPr>
          <p:cNvSpPr txBox="1">
            <a:spLocks/>
          </p:cNvSpPr>
          <p:nvPr/>
        </p:nvSpPr>
        <p:spPr>
          <a:xfrm>
            <a:off x="3973689" y="5134177"/>
            <a:ext cx="6123494" cy="596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b="1" dirty="0"/>
              <a:t>فریبا        باقری        حسین</a:t>
            </a:r>
            <a:endParaRPr lang="en-US" sz="28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4698E75-5679-0FE4-770D-3F9C9DDF15A6}"/>
              </a:ext>
            </a:extLst>
          </p:cNvPr>
          <p:cNvSpPr txBox="1">
            <a:spLocks/>
          </p:cNvSpPr>
          <p:nvPr/>
        </p:nvSpPr>
        <p:spPr>
          <a:xfrm>
            <a:off x="9347892" y="4827397"/>
            <a:ext cx="2462714" cy="1457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B050"/>
                </a:solidFill>
              </a:rPr>
              <a:t>✔</a:t>
            </a:r>
            <a:r>
              <a:rPr lang="en-US" sz="2800" b="1" dirty="0"/>
              <a:t>1271501463</a:t>
            </a:r>
            <a:endParaRPr lang="en-US" b="1" dirty="0"/>
          </a:p>
          <a:p>
            <a:r>
              <a:rPr lang="en-US" sz="4400" b="1" dirty="0">
                <a:solidFill>
                  <a:srgbClr val="FF0000"/>
                </a:solidFill>
              </a:rPr>
              <a:t>×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sz="2800" b="1" u="sng" dirty="0"/>
              <a:t>A</a:t>
            </a:r>
            <a:r>
              <a:rPr lang="en-US" sz="2800" b="1" dirty="0"/>
              <a:t>271501463</a:t>
            </a:r>
            <a:endParaRPr lang="en-US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112E5B-3421-03F2-D2C8-BD6073F27815}"/>
              </a:ext>
            </a:extLst>
          </p:cNvPr>
          <p:cNvSpPr txBox="1">
            <a:spLocks/>
          </p:cNvSpPr>
          <p:nvPr/>
        </p:nvSpPr>
        <p:spPr>
          <a:xfrm>
            <a:off x="2588259" y="4827397"/>
            <a:ext cx="2032778" cy="10089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b="1" dirty="0"/>
              <a:t>زن   0</a:t>
            </a:r>
          </a:p>
          <a:p>
            <a:r>
              <a:rPr lang="fa-IR" sz="2800" b="1" dirty="0"/>
              <a:t>مرد   1</a:t>
            </a:r>
            <a:endParaRPr lang="en-US" sz="2800" b="1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C81F71-F502-83EF-7492-F3AA131455CD}"/>
              </a:ext>
            </a:extLst>
          </p:cNvPr>
          <p:cNvSpPr txBox="1">
            <a:spLocks/>
          </p:cNvSpPr>
          <p:nvPr/>
        </p:nvSpPr>
        <p:spPr>
          <a:xfrm>
            <a:off x="-5667" y="4641573"/>
            <a:ext cx="2845777" cy="15815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B050"/>
                </a:solidFill>
              </a:rPr>
              <a:t>✔ </a:t>
            </a:r>
            <a:r>
              <a:rPr lang="fa-IR" sz="2800" b="1" dirty="0"/>
              <a:t>13760416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×</a:t>
            </a:r>
            <a:r>
              <a:rPr lang="en-US" sz="2800" b="1" dirty="0"/>
              <a:t> </a:t>
            </a:r>
            <a:r>
              <a:rPr lang="fa-IR" sz="2800" b="1" dirty="0"/>
              <a:t>1376</a:t>
            </a:r>
            <a:r>
              <a:rPr lang="fa-IR" sz="2800" b="1" dirty="0">
                <a:solidFill>
                  <a:srgbClr val="FF0000"/>
                </a:solidFill>
              </a:rPr>
              <a:t>/</a:t>
            </a:r>
            <a:r>
              <a:rPr lang="fa-IR" sz="2800" b="1" dirty="0"/>
              <a:t>04</a:t>
            </a:r>
            <a:r>
              <a:rPr lang="fa-IR" sz="2800" b="1" dirty="0">
                <a:solidFill>
                  <a:srgbClr val="FF0000"/>
                </a:solidFill>
              </a:rPr>
              <a:t>/</a:t>
            </a:r>
            <a:r>
              <a:rPr lang="fa-IR" sz="2800" b="1" dirty="0"/>
              <a:t>16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×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fa-IR" sz="2800" b="1" dirty="0"/>
              <a:t>16</a:t>
            </a:r>
            <a:r>
              <a:rPr lang="fa-IR" sz="2800" b="1" dirty="0">
                <a:solidFill>
                  <a:srgbClr val="FF0000"/>
                </a:solidFill>
              </a:rPr>
              <a:t>-</a:t>
            </a:r>
            <a:r>
              <a:rPr lang="fa-IR" sz="2800" b="1" dirty="0"/>
              <a:t>04</a:t>
            </a:r>
            <a:r>
              <a:rPr lang="fa-IR" sz="2800" b="1" dirty="0">
                <a:solidFill>
                  <a:srgbClr val="FF0000"/>
                </a:solidFill>
              </a:rPr>
              <a:t>-</a:t>
            </a:r>
            <a:r>
              <a:rPr lang="fa-IR" sz="2800" b="1" dirty="0"/>
              <a:t>1376</a:t>
            </a:r>
            <a:r>
              <a:rPr lang="en-US" sz="2800" b="1" dirty="0"/>
              <a:t> </a:t>
            </a:r>
            <a:endParaRPr lang="fa-IR" sz="2800" dirty="0"/>
          </a:p>
          <a:p>
            <a:endParaRPr lang="fa-IR" sz="2800" dirty="0"/>
          </a:p>
          <a:p>
            <a:endParaRPr lang="en-US" sz="28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8253BFD-42BF-DBDC-E249-A2EBCF1209D7}"/>
              </a:ext>
            </a:extLst>
          </p:cNvPr>
          <p:cNvSpPr txBox="1">
            <a:spLocks/>
          </p:cNvSpPr>
          <p:nvPr/>
        </p:nvSpPr>
        <p:spPr>
          <a:xfrm>
            <a:off x="2747936" y="68108"/>
            <a:ext cx="49072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1"/>
                </a:solidFill>
              </a:rPr>
              <a:t>ا</a:t>
            </a:r>
            <a:r>
              <a:rPr lang="fa-IR" sz="5400" b="1" dirty="0">
                <a:solidFill>
                  <a:schemeClr val="bg1"/>
                </a:solidFill>
              </a:rPr>
              <a:t>طلاعات هویتی بیمار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0BC951-D3AF-574F-4A74-5660CB0EC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F21C1-244A-4C6E-90AF-EE4C540263F1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A4DA09D-27C7-E380-5CE6-004A1A5ED4A0}"/>
              </a:ext>
            </a:extLst>
          </p:cNvPr>
          <p:cNvSpPr/>
          <p:nvPr/>
        </p:nvSpPr>
        <p:spPr>
          <a:xfrm>
            <a:off x="246184" y="6285181"/>
            <a:ext cx="480647" cy="221127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solidFill>
                  <a:schemeClr val="accent1">
                    <a:lumMod val="75000"/>
                  </a:schemeClr>
                </a:solidFill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اکسل</a:t>
            </a:r>
            <a:endParaRPr lang="en-US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0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1283</TotalTime>
  <Words>789</Words>
  <Application>Microsoft Office PowerPoint</Application>
  <PresentationFormat>Widescreen</PresentationFormat>
  <Paragraphs>439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Corbel</vt:lpstr>
      <vt:lpstr>Times New Roman</vt:lpstr>
      <vt:lpstr>Wingdings 2</vt:lpstr>
      <vt:lpstr>Frame</vt:lpstr>
      <vt:lpstr>Office Theme</vt:lpstr>
      <vt:lpstr>PowerPoint Presentation</vt:lpstr>
      <vt:lpstr>جلسه آموزشی ثبت سرطان</vt:lpstr>
      <vt:lpstr>میزان بروز استاندارد سنی جمعیت در کل کشور   سال97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sepideh</dc:creator>
  <cp:lastModifiedBy>sepideh</cp:lastModifiedBy>
  <cp:revision>19</cp:revision>
  <dcterms:created xsi:type="dcterms:W3CDTF">2024-12-21T05:47:38Z</dcterms:created>
  <dcterms:modified xsi:type="dcterms:W3CDTF">2025-01-02T05:41:06Z</dcterms:modified>
</cp:coreProperties>
</file>